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9CA98-00C6-4B8D-9DB4-9B4773F81EEE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8B7D0-39FD-4FC8-87FA-B137FA2B1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6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31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Who, what , which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~PP249.WAV">
            <a:hlinkClick r:id="" action="ppaction://media"/>
          </p:cNvPr>
          <p:cNvPicPr>
            <a:picLocks noRot="1" noChangeAspect="1"/>
          </p:cNvPicPr>
          <p:nvPr>
            <a:wavAudioFile r:embed="rId1" name="~PP249.WAV"/>
          </p:nvPr>
        </p:nvPicPr>
        <p:blipFill>
          <a:blip r:embed="rId3" cstate="print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277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fa-IR" dirty="0" smtClean="0"/>
              <a:t>به معنای چه کسی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Who</a:t>
            </a:r>
            <a:r>
              <a:rPr lang="en-US" dirty="0" smtClean="0"/>
              <a:t> are you going to visit ?</a:t>
            </a:r>
          </a:p>
          <a:p>
            <a:r>
              <a:rPr lang="en-US" dirty="0" err="1" smtClean="0"/>
              <a:t>i’m</a:t>
            </a:r>
            <a:r>
              <a:rPr lang="en-US" dirty="0" smtClean="0"/>
              <a:t> going to visit </a:t>
            </a:r>
            <a:r>
              <a:rPr lang="en-US" dirty="0" smtClean="0">
                <a:solidFill>
                  <a:srgbClr val="FF0000"/>
                </a:solidFill>
              </a:rPr>
              <a:t>my sister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Who</a:t>
            </a:r>
            <a:r>
              <a:rPr lang="en-US" dirty="0" smtClean="0"/>
              <a:t> did Jane invite to her party ?</a:t>
            </a:r>
          </a:p>
          <a:p>
            <a:r>
              <a:rPr lang="en-US" dirty="0" smtClean="0"/>
              <a:t>She invited </a:t>
            </a:r>
            <a:r>
              <a:rPr lang="en-US" dirty="0" smtClean="0">
                <a:solidFill>
                  <a:srgbClr val="FF0000"/>
                </a:solidFill>
              </a:rPr>
              <a:t>her friends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~PP3979.WAV">
            <a:hlinkClick r:id="" action="ppaction://media"/>
          </p:cNvPr>
          <p:cNvPicPr>
            <a:picLocks noRot="1" noChangeAspect="1"/>
          </p:cNvPicPr>
          <p:nvPr>
            <a:wavAudioFile r:embed="rId1" name="~PP3979.WAV"/>
          </p:nvPr>
        </p:nvPicPr>
        <p:blipFill>
          <a:blip r:embed="rId3" cstate="print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3232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به معنای چه و یا چه چیزی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</a:t>
            </a:r>
            <a:r>
              <a:rPr lang="en-US" dirty="0" smtClean="0"/>
              <a:t> did you eat last night ?</a:t>
            </a:r>
          </a:p>
          <a:p>
            <a:r>
              <a:rPr lang="en-US" dirty="0" smtClean="0"/>
              <a:t>I ate </a:t>
            </a:r>
            <a:r>
              <a:rPr lang="en-US" dirty="0" smtClean="0">
                <a:solidFill>
                  <a:srgbClr val="FF0000"/>
                </a:solidFill>
              </a:rPr>
              <a:t>sandwich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</a:t>
            </a:r>
            <a:r>
              <a:rPr lang="en-US" dirty="0" smtClean="0"/>
              <a:t> does she buy ?</a:t>
            </a:r>
          </a:p>
          <a:p>
            <a:r>
              <a:rPr lang="en-US" dirty="0" smtClean="0"/>
              <a:t>She buys </a:t>
            </a:r>
            <a:r>
              <a:rPr lang="en-US" dirty="0" smtClean="0">
                <a:solidFill>
                  <a:srgbClr val="FF0000"/>
                </a:solidFill>
              </a:rPr>
              <a:t>bread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~PP2151.WAV">
            <a:hlinkClick r:id="" action="ppaction://media"/>
          </p:cNvPr>
          <p:cNvPicPr>
            <a:picLocks noRot="1" noChangeAspect="1"/>
          </p:cNvPicPr>
          <p:nvPr>
            <a:wavAudioFile r:embed="rId1" name="~PP2151.WAV"/>
          </p:nvPr>
        </p:nvPicPr>
        <p:blipFill>
          <a:blip r:embed="rId3" cstate="print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431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 به معنای کدام. و انتخاب از بین دو چیز مد نظر هست</a:t>
            </a:r>
          </a:p>
          <a:p>
            <a:r>
              <a:rPr lang="fa-IR" dirty="0" smtClean="0"/>
              <a:t>.</a:t>
            </a:r>
            <a:r>
              <a:rPr lang="en-US" dirty="0" smtClean="0">
                <a:solidFill>
                  <a:srgbClr val="FF0000"/>
                </a:solidFill>
              </a:rPr>
              <a:t>which</a:t>
            </a:r>
            <a:r>
              <a:rPr lang="en-US" dirty="0" smtClean="0"/>
              <a:t> car will you buy , the Fiat or the Ford? </a:t>
            </a:r>
          </a:p>
          <a:p>
            <a:r>
              <a:rPr lang="en-US" dirty="0" smtClean="0"/>
              <a:t>I  want to buy </a:t>
            </a:r>
            <a:r>
              <a:rPr lang="en-US" dirty="0" smtClean="0">
                <a:solidFill>
                  <a:srgbClr val="FF0000"/>
                </a:solidFill>
              </a:rPr>
              <a:t>Fiat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Which</a:t>
            </a:r>
            <a:r>
              <a:rPr lang="en-US" dirty="0" smtClean="0"/>
              <a:t>  shirt do you prefer , the red one or the </a:t>
            </a:r>
          </a:p>
          <a:p>
            <a:r>
              <a:rPr lang="en-US" dirty="0" smtClean="0"/>
              <a:t>Blue one ? </a:t>
            </a:r>
            <a:r>
              <a:rPr lang="en-US" dirty="0" smtClean="0">
                <a:solidFill>
                  <a:srgbClr val="FF0000"/>
                </a:solidFill>
              </a:rPr>
              <a:t>The red one</a:t>
            </a:r>
          </a:p>
          <a:p>
            <a:endParaRPr lang="en-US" dirty="0"/>
          </a:p>
        </p:txBody>
      </p:sp>
      <p:pic>
        <p:nvPicPr>
          <p:cNvPr id="5" name="~PP1713.WAV">
            <a:hlinkClick r:id="" action="ppaction://media"/>
          </p:cNvPr>
          <p:cNvPicPr>
            <a:picLocks noRot="1" noChangeAspect="1"/>
          </p:cNvPicPr>
          <p:nvPr>
            <a:wavAudioFile r:embed="rId1" name="~PP1713.WAV"/>
          </p:nvPr>
        </p:nvPicPr>
        <p:blipFill>
          <a:blip r:embed="rId3" cstate="print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3633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1……… song do you prefer, Rock or  Classic ?</a:t>
            </a:r>
          </a:p>
          <a:p>
            <a:r>
              <a:rPr lang="en-US" dirty="0" smtClean="0"/>
              <a:t>A. when   b. what   c. </a:t>
            </a:r>
            <a:r>
              <a:rPr lang="en-US" dirty="0" smtClean="0">
                <a:solidFill>
                  <a:srgbClr val="FF0000"/>
                </a:solidFill>
              </a:rPr>
              <a:t>which</a:t>
            </a:r>
            <a:r>
              <a:rPr lang="en-US" dirty="0" smtClean="0"/>
              <a:t>    d. who</a:t>
            </a:r>
          </a:p>
          <a:p>
            <a:r>
              <a:rPr lang="en-US" dirty="0" smtClean="0"/>
              <a:t>2……….. Did you eat last night ? Fish</a:t>
            </a:r>
          </a:p>
          <a:p>
            <a:r>
              <a:rPr lang="en-US" dirty="0" smtClean="0"/>
              <a:t>A. who     b.  Where    c. </a:t>
            </a:r>
            <a:r>
              <a:rPr lang="en-US" dirty="0" smtClean="0">
                <a:solidFill>
                  <a:srgbClr val="FF0000"/>
                </a:solidFill>
              </a:rPr>
              <a:t>what</a:t>
            </a:r>
            <a:r>
              <a:rPr lang="en-US" dirty="0" smtClean="0"/>
              <a:t>    d. which</a:t>
            </a:r>
          </a:p>
          <a:p>
            <a:r>
              <a:rPr lang="en-US" dirty="0" smtClean="0"/>
              <a:t>3. ………… do </a:t>
            </a:r>
            <a:r>
              <a:rPr lang="en-US" smtClean="0"/>
              <a:t>you visit </a:t>
            </a:r>
            <a:r>
              <a:rPr lang="en-US" dirty="0" smtClean="0"/>
              <a:t>at the airport ? My uncle</a:t>
            </a:r>
          </a:p>
          <a:p>
            <a:r>
              <a:rPr lang="en-US" dirty="0" smtClean="0"/>
              <a:t>A. </a:t>
            </a:r>
            <a:r>
              <a:rPr lang="en-US" dirty="0" smtClean="0">
                <a:solidFill>
                  <a:srgbClr val="FF0000"/>
                </a:solidFill>
              </a:rPr>
              <a:t>who</a:t>
            </a:r>
            <a:r>
              <a:rPr lang="en-US" dirty="0" smtClean="0"/>
              <a:t>     b. what    c. which     d. when</a:t>
            </a:r>
          </a:p>
          <a:p>
            <a:endParaRPr lang="en-US" dirty="0"/>
          </a:p>
        </p:txBody>
      </p:sp>
      <p:pic>
        <p:nvPicPr>
          <p:cNvPr id="5" name="~PP2998.WAV">
            <a:hlinkClick r:id="" action="ppaction://media"/>
          </p:cNvPr>
          <p:cNvPicPr>
            <a:picLocks noRot="1" noChangeAspect="1"/>
          </p:cNvPicPr>
          <p:nvPr>
            <a:wavAudioFile r:embed="rId1" name="~PP2998.WAV"/>
          </p:nvPr>
        </p:nvPicPr>
        <p:blipFill>
          <a:blip r:embed="rId3" cstate="print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421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تمرینات مهم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en-US" dirty="0" smtClean="0"/>
              <a:t>Practices  A , B</a:t>
            </a:r>
            <a:endParaRPr lang="en-US" dirty="0"/>
          </a:p>
        </p:txBody>
      </p:sp>
      <p:pic>
        <p:nvPicPr>
          <p:cNvPr id="5" name="~PP3965.WAV">
            <a:hlinkClick r:id="" action="ppaction://media"/>
          </p:cNvPr>
          <p:cNvPicPr>
            <a:picLocks noRot="1" noChangeAspect="1"/>
          </p:cNvPicPr>
          <p:nvPr>
            <a:wavAudioFile r:embed="rId1" name="~PP3965.WAV"/>
          </p:nvPr>
        </p:nvPicPr>
        <p:blipFill>
          <a:blip r:embed="rId3" cstate="print"/>
          <a:stretch>
            <a:fillRect/>
          </a:stretch>
        </p:blipFill>
        <p:spPr>
          <a:xfrm>
            <a:off x="8632825" y="634682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93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193</Words>
  <Application>Microsoft Office PowerPoint</Application>
  <PresentationFormat>On-screen Show (4:3)</PresentationFormat>
  <Paragraphs>32</Paragraphs>
  <Slides>6</Slides>
  <Notes>0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Unit 31</vt:lpstr>
      <vt:lpstr>who</vt:lpstr>
      <vt:lpstr>what</vt:lpstr>
      <vt:lpstr>which</vt:lpstr>
      <vt:lpstr>test</vt:lpstr>
      <vt:lpstr>تمرینات مهم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31</dc:title>
  <dc:creator>karnoo</dc:creator>
  <cp:lastModifiedBy>karnoo</cp:lastModifiedBy>
  <cp:revision>15</cp:revision>
  <dcterms:created xsi:type="dcterms:W3CDTF">2020-04-22T13:08:07Z</dcterms:created>
  <dcterms:modified xsi:type="dcterms:W3CDTF">2020-04-28T10:25:53Z</dcterms:modified>
</cp:coreProperties>
</file>