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090C-494B-4999-B2B3-243623E4608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5D3E6-AB92-4EB5-9014-93A374B87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Used to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5" name="~PP1552.WAV">
            <a:hlinkClick r:id="" action="ppaction://media"/>
          </p:cNvPr>
          <p:cNvPicPr>
            <a:picLocks noRot="1" noChangeAspect="1"/>
          </p:cNvPicPr>
          <p:nvPr>
            <a:wavAudioFile r:embed="rId1" name="~PP1552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19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فرمول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fa-IR" dirty="0"/>
          </a:p>
          <a:p>
            <a:r>
              <a:rPr lang="fa-IR" dirty="0" smtClean="0"/>
              <a:t>فاعل  </a:t>
            </a:r>
            <a:r>
              <a:rPr lang="en-US" dirty="0" smtClean="0"/>
              <a:t> </a:t>
            </a:r>
            <a:r>
              <a:rPr lang="fa-IR" dirty="0" smtClean="0"/>
              <a:t>+</a:t>
            </a:r>
            <a:r>
              <a:rPr lang="en-US" dirty="0" smtClean="0"/>
              <a:t>   used to  + </a:t>
            </a:r>
            <a:r>
              <a:rPr lang="fa-IR" dirty="0" smtClean="0"/>
              <a:t>فعل ساده   </a:t>
            </a:r>
          </a:p>
          <a:p>
            <a:r>
              <a:rPr lang="en-US" dirty="0" smtClean="0"/>
              <a:t>I  used to eat meat , but I eat fish now.</a:t>
            </a:r>
          </a:p>
          <a:p>
            <a:r>
              <a:rPr lang="en-US" dirty="0" smtClean="0"/>
              <a:t>She used to drink tea , but  now she drinks milk.</a:t>
            </a:r>
          </a:p>
          <a:p>
            <a:r>
              <a:rPr lang="en-US" dirty="0" smtClean="0"/>
              <a:t>Jack  used to watch TV ,  but he doesn’t do now.</a:t>
            </a:r>
            <a:endParaRPr lang="fa-IR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~PP477.WAV">
            <a:hlinkClick r:id="" action="ppaction://media"/>
          </p:cNvPr>
          <p:cNvPicPr>
            <a:picLocks noRot="1" noChangeAspect="1"/>
          </p:cNvPicPr>
          <p:nvPr>
            <a:wavAudioFile r:embed="rId1" name="~PP477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50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کاربرد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                   برای بیان عادت ها در زمان گذشته از             </a:t>
            </a:r>
            <a:r>
              <a:rPr lang="en-US" dirty="0" smtClean="0"/>
              <a:t>USED TO </a:t>
            </a:r>
            <a:endParaRPr lang="fa-IR" dirty="0" smtClean="0"/>
          </a:p>
          <a:p>
            <a:r>
              <a:rPr lang="fa-IR" dirty="0" smtClean="0"/>
              <a:t>استفاده  میکنیم.         </a:t>
            </a:r>
          </a:p>
          <a:p>
            <a:r>
              <a:rPr lang="fa-IR" dirty="0" smtClean="0"/>
              <a:t>برای بیان عادت ها در زمان حال – از زمان حال ساده استفاده میکنیم.  </a:t>
            </a:r>
            <a:endParaRPr lang="en-US" dirty="0"/>
          </a:p>
        </p:txBody>
      </p:sp>
      <p:pic>
        <p:nvPicPr>
          <p:cNvPr id="5" name="~PP3056.WAV">
            <a:hlinkClick r:id="" action="ppaction://media"/>
          </p:cNvPr>
          <p:cNvPicPr>
            <a:picLocks noRot="1" noChangeAspect="1"/>
          </p:cNvPicPr>
          <p:nvPr>
            <a:wavAudioFile r:embed="rId1" name="~PP3056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1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منفی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pPr>
              <a:buNone/>
            </a:pPr>
            <a:r>
              <a:rPr lang="en-US" dirty="0" smtClean="0"/>
              <a:t>She </a:t>
            </a:r>
            <a:r>
              <a:rPr lang="en-US" dirty="0" smtClean="0">
                <a:solidFill>
                  <a:srgbClr val="FF0000"/>
                </a:solidFill>
              </a:rPr>
              <a:t>didn’t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use to </a:t>
            </a:r>
            <a:r>
              <a:rPr lang="en-US" dirty="0" smtClean="0"/>
              <a:t>drink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black coffee.</a:t>
            </a:r>
          </a:p>
          <a:p>
            <a:pPr>
              <a:buNone/>
            </a:pPr>
            <a:r>
              <a:rPr lang="en-US" dirty="0" smtClean="0"/>
              <a:t>Ana didn’t use to eat fish.</a:t>
            </a:r>
          </a:p>
          <a:p>
            <a:pPr>
              <a:buNone/>
            </a:pPr>
            <a:r>
              <a:rPr lang="en-US" dirty="0" smtClean="0"/>
              <a:t>My mother didn’t use to get up early.</a:t>
            </a:r>
            <a:endParaRPr lang="en-US" dirty="0"/>
          </a:p>
        </p:txBody>
      </p:sp>
      <p:pic>
        <p:nvPicPr>
          <p:cNvPr id="5" name="~PP2509.WAV">
            <a:hlinkClick r:id="" action="ppaction://media"/>
          </p:cNvPr>
          <p:cNvPicPr>
            <a:picLocks noRot="1" noChangeAspect="1"/>
          </p:cNvPicPr>
          <p:nvPr>
            <a:wavAudioFile r:embed="rId1" name="~PP2509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6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سوالی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he </a:t>
            </a:r>
            <a:r>
              <a:rPr lang="en-US" dirty="0" smtClean="0">
                <a:solidFill>
                  <a:srgbClr val="00B050"/>
                </a:solidFill>
              </a:rPr>
              <a:t>use to </a:t>
            </a:r>
            <a:r>
              <a:rPr lang="en-US" dirty="0" smtClean="0"/>
              <a:t>run in the park  ?</a:t>
            </a:r>
          </a:p>
          <a:p>
            <a:pPr>
              <a:buNone/>
            </a:pPr>
            <a:r>
              <a:rPr lang="en-US" dirty="0" smtClean="0"/>
              <a:t>Did she use to go to the cinema ?</a:t>
            </a:r>
          </a:p>
          <a:p>
            <a:pPr>
              <a:buNone/>
            </a:pPr>
            <a:r>
              <a:rPr lang="en-US" dirty="0" smtClean="0"/>
              <a:t>Did they use to play tennis ?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~PP1918.WAV">
            <a:hlinkClick r:id="" action="ppaction://media"/>
          </p:cNvPr>
          <p:cNvPicPr>
            <a:picLocks noRot="1" noChangeAspect="1"/>
          </p:cNvPicPr>
          <p:nvPr>
            <a:wavAudioFile r:embed="rId1" name="~PP1918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10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smtClean="0"/>
              <a:t>Practices   A , C</a:t>
            </a:r>
            <a:endParaRPr lang="en-US"/>
          </a:p>
        </p:txBody>
      </p:sp>
      <p:pic>
        <p:nvPicPr>
          <p:cNvPr id="6" name="~PP2954.WAV">
            <a:hlinkClick r:id="" action="ppaction://media"/>
          </p:cNvPr>
          <p:cNvPicPr>
            <a:picLocks noRot="1" noChangeAspect="1"/>
          </p:cNvPicPr>
          <p:nvPr>
            <a:wavAudioFile r:embed="rId1" name="~PP2954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9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137</Words>
  <Application>Microsoft Office PowerPoint</Application>
  <PresentationFormat>On-screen Show (4:3)</PresentationFormat>
  <Paragraphs>27</Paragraphs>
  <Slides>6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Unit 20</vt:lpstr>
      <vt:lpstr>فرمول</vt:lpstr>
      <vt:lpstr>کاربرد </vt:lpstr>
      <vt:lpstr>منفی کردن</vt:lpstr>
      <vt:lpstr>سوالی کردن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20</dc:title>
  <dc:creator>karnoo</dc:creator>
  <cp:lastModifiedBy>karnoo</cp:lastModifiedBy>
  <cp:revision>14</cp:revision>
  <dcterms:created xsi:type="dcterms:W3CDTF">2020-04-10T18:53:55Z</dcterms:created>
  <dcterms:modified xsi:type="dcterms:W3CDTF">2020-04-12T13:05:17Z</dcterms:modified>
</cp:coreProperties>
</file>