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C69B8-46BA-452C-9C70-BED81AA7230A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36293-8070-41B9-8548-CF8CE8F7A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Will, be going to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going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smtClean="0"/>
              <a:t> </a:t>
            </a:r>
            <a:r>
              <a:rPr lang="fa-IR" smtClean="0"/>
              <a:t>بعد</a:t>
            </a:r>
            <a:r>
              <a:rPr lang="fa-IR" smtClean="0"/>
              <a:t>از</a:t>
            </a:r>
            <a:r>
              <a:rPr lang="fa-IR" smtClean="0"/>
              <a:t>          </a:t>
            </a:r>
            <a:r>
              <a:rPr lang="en-US" dirty="0" smtClean="0"/>
              <a:t>be going to</a:t>
            </a:r>
            <a:r>
              <a:rPr lang="fa-IR" dirty="0" smtClean="0"/>
              <a:t> فعل بصورت ساده به کار میرود          </a:t>
            </a:r>
          </a:p>
          <a:p>
            <a:r>
              <a:rPr lang="en-US" dirty="0" smtClean="0"/>
              <a:t>My friends </a:t>
            </a:r>
            <a:r>
              <a:rPr lang="en-US" dirty="0" smtClean="0">
                <a:solidFill>
                  <a:srgbClr val="00B050"/>
                </a:solidFill>
              </a:rPr>
              <a:t>are going to </a:t>
            </a:r>
            <a:r>
              <a:rPr lang="en-US" dirty="0" smtClean="0">
                <a:solidFill>
                  <a:srgbClr val="FF0000"/>
                </a:solidFill>
              </a:rPr>
              <a:t>come</a:t>
            </a:r>
            <a:r>
              <a:rPr lang="en-US" dirty="0" smtClean="0"/>
              <a:t> tonight</a:t>
            </a:r>
            <a:r>
              <a:rPr lang="fa-IR" dirty="0" smtClean="0"/>
              <a:t>.</a:t>
            </a:r>
            <a:endParaRPr lang="en-US" dirty="0" smtClean="0"/>
          </a:p>
          <a:p>
            <a:r>
              <a:rPr lang="fa-IR" dirty="0" smtClean="0"/>
              <a:t>                       2. برای انجام کارهایی استفاده میشود          که از قبل در مورد انها تصمیم گرفته ایم              </a:t>
            </a:r>
            <a:r>
              <a:rPr lang="en-US" dirty="0" smtClean="0"/>
              <a:t>I’m going to clean my room today.</a:t>
            </a:r>
          </a:p>
          <a:p>
            <a:r>
              <a:rPr lang="fa-IR" dirty="0" smtClean="0"/>
              <a:t>3. برای اتفاتی استفاده میشوندکه انتظار داریم روی دهند برای اینکه موقعیت حال ان را نشان میدهد.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Look at the clouds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B0F0"/>
                </a:solidFill>
              </a:rPr>
              <a:t>It’s going to rain.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a-IR" dirty="0" smtClean="0"/>
              <a:t>. بعد از   </a:t>
            </a:r>
            <a:r>
              <a:rPr lang="en-US" dirty="0" smtClean="0"/>
              <a:t>will</a:t>
            </a:r>
            <a:r>
              <a:rPr lang="fa-IR" dirty="0" smtClean="0"/>
              <a:t>     فعل بصورت ساده بکار میرود.</a:t>
            </a:r>
          </a:p>
          <a:p>
            <a:r>
              <a:rPr lang="en-US" dirty="0" smtClean="0"/>
              <a:t>John </a:t>
            </a:r>
            <a:r>
              <a:rPr lang="en-US" dirty="0" smtClean="0">
                <a:solidFill>
                  <a:srgbClr val="FF0000"/>
                </a:solidFill>
              </a:rPr>
              <a:t>will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arrive</a:t>
            </a:r>
            <a:r>
              <a:rPr lang="en-US" dirty="0" smtClean="0"/>
              <a:t> tomorrow.</a:t>
            </a:r>
          </a:p>
          <a:p>
            <a:r>
              <a:rPr lang="fa-IR" dirty="0" smtClean="0"/>
              <a:t>2.برای انجامکارهایی استفاده میکنیم که در لحظه صحبت کردن در مورد انها تصمیم میگیریم.</a:t>
            </a:r>
          </a:p>
          <a:p>
            <a:r>
              <a:rPr lang="en-US" dirty="0" smtClean="0"/>
              <a:t>I like this coat . I think I’ll buy it.</a:t>
            </a:r>
          </a:p>
          <a:p>
            <a:r>
              <a:rPr lang="fa-IR" dirty="0" smtClean="0"/>
              <a:t>3.برای تعارف و قول دادن                                 </a:t>
            </a:r>
          </a:p>
          <a:p>
            <a:r>
              <a:rPr lang="en-US" dirty="0" err="1" smtClean="0"/>
              <a:t>i’ll</a:t>
            </a:r>
            <a:r>
              <a:rPr lang="en-US" dirty="0" smtClean="0"/>
              <a:t> carry your case for you.  (</a:t>
            </a:r>
            <a:r>
              <a:rPr lang="fa-IR" dirty="0" smtClean="0"/>
              <a:t>تعارف</a:t>
            </a:r>
            <a:r>
              <a:rPr lang="en-US" dirty="0" smtClean="0"/>
              <a:t>)</a:t>
            </a:r>
          </a:p>
          <a:p>
            <a:r>
              <a:rPr lang="en-US" dirty="0" smtClean="0"/>
              <a:t>I won’t forget your birthday again( </a:t>
            </a:r>
            <a:r>
              <a:rPr lang="fa-IR" dirty="0" smtClean="0"/>
              <a:t>قول</a:t>
            </a:r>
            <a:r>
              <a:rPr lang="en-US" dirty="0" smtClean="0"/>
              <a:t>)</a:t>
            </a:r>
          </a:p>
          <a:p>
            <a:r>
              <a:rPr lang="en-US" dirty="0" smtClean="0"/>
              <a:t>I’ll buy a new car for you.( </a:t>
            </a:r>
            <a:r>
              <a:rPr lang="fa-IR" dirty="0" smtClean="0"/>
              <a:t>قول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نمونه تست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…………….  watch TV tonight.</a:t>
            </a:r>
          </a:p>
          <a:p>
            <a:r>
              <a:rPr lang="en-US" dirty="0" smtClean="0"/>
              <a:t>A. </a:t>
            </a:r>
            <a:r>
              <a:rPr lang="en-US" dirty="0" smtClean="0">
                <a:solidFill>
                  <a:srgbClr val="FF0000"/>
                </a:solidFill>
              </a:rPr>
              <a:t>am  going to      </a:t>
            </a:r>
            <a:r>
              <a:rPr lang="en-US" dirty="0" smtClean="0"/>
              <a:t>b. will    c. shall   d. may </a:t>
            </a:r>
          </a:p>
          <a:p>
            <a:r>
              <a:rPr lang="en-US" dirty="0" smtClean="0"/>
              <a:t>2.  well come to my house. …………….  cook some thing good to eat.</a:t>
            </a:r>
          </a:p>
          <a:p>
            <a:r>
              <a:rPr lang="en-US" dirty="0" smtClean="0"/>
              <a:t>A. I’m going to       b. shall I     c. </a:t>
            </a:r>
            <a:r>
              <a:rPr lang="en-US" dirty="0" smtClean="0">
                <a:solidFill>
                  <a:srgbClr val="FF0000"/>
                </a:solidFill>
              </a:rPr>
              <a:t>I’ll</a:t>
            </a:r>
            <a:r>
              <a:rPr lang="en-US" dirty="0" smtClean="0"/>
              <a:t>   d. I might </a:t>
            </a:r>
          </a:p>
          <a:p>
            <a:r>
              <a:rPr lang="en-US" dirty="0" smtClean="0"/>
              <a:t>3. she is going to …………. her work.</a:t>
            </a:r>
          </a:p>
          <a:p>
            <a:r>
              <a:rPr lang="en-US" dirty="0" smtClean="0"/>
              <a:t>A. leaving         b. leaves  c. leaved    d. </a:t>
            </a:r>
            <a:r>
              <a:rPr lang="en-US" dirty="0" smtClean="0">
                <a:solidFill>
                  <a:srgbClr val="FF0000"/>
                </a:solidFill>
              </a:rPr>
              <a:t>leave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Practices A. C</a:t>
            </a:r>
          </a:p>
          <a:p>
            <a:r>
              <a:rPr lang="en-US" dirty="0" smtClean="0"/>
              <a:t>Units </a:t>
            </a:r>
            <a:r>
              <a:rPr lang="en-US" dirty="0" smtClean="0">
                <a:solidFill>
                  <a:srgbClr val="FF0000"/>
                </a:solidFill>
              </a:rPr>
              <a:t>24, 25, 26</a:t>
            </a:r>
            <a:r>
              <a:rPr lang="en-US" dirty="0" smtClean="0"/>
              <a:t>,    </a:t>
            </a:r>
            <a:r>
              <a:rPr lang="fa-IR" dirty="0" smtClean="0">
                <a:solidFill>
                  <a:srgbClr val="00B050"/>
                </a:solidFill>
              </a:rPr>
              <a:t>حذف هستند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250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Unit 23</vt:lpstr>
      <vt:lpstr>Be going to</vt:lpstr>
      <vt:lpstr>will</vt:lpstr>
      <vt:lpstr>نمونه تست</vt:lpstr>
      <vt:lpstr>تمرینات مهم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23</dc:title>
  <dc:creator>karnoo</dc:creator>
  <cp:lastModifiedBy>karnoo</cp:lastModifiedBy>
  <cp:revision>17</cp:revision>
  <dcterms:created xsi:type="dcterms:W3CDTF">2020-04-14T16:23:49Z</dcterms:created>
  <dcterms:modified xsi:type="dcterms:W3CDTF">2020-04-16T17:39:16Z</dcterms:modified>
</cp:coreProperties>
</file>