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5" r:id="rId14"/>
    <p:sldId id="274" r:id="rId15"/>
    <p:sldId id="267" r:id="rId16"/>
    <p:sldId id="268" r:id="rId17"/>
    <p:sldId id="269" r:id="rId18"/>
    <p:sldId id="270" r:id="rId19"/>
    <p:sldId id="277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6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7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3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9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1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1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0E572-12DA-4B95-BE87-0310C26C090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66BB2-D12A-4EA7-8E2D-9E1650608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مطالب کتاب درس اصول سرپرستی سازمان.فصل سوم (رهبری)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ارایه دهنده : مانا نیکروش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040"/>
    </mc:Choice>
    <mc:Fallback>
      <p:transition spd="slow" advTm="137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6" y="0"/>
            <a:ext cx="5152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47" y="0"/>
            <a:ext cx="516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7" y="0"/>
            <a:ext cx="521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7" y="0"/>
            <a:ext cx="521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7" y="0"/>
            <a:ext cx="521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69" y="0"/>
            <a:ext cx="5188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00" y="0"/>
            <a:ext cx="518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7" y="0"/>
            <a:ext cx="521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295400" y="990600"/>
            <a:ext cx="5943600" cy="487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نمونه سوال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5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6"/>
    </mc:Choice>
    <mc:Fallback>
      <p:transition spd="slow" advTm="5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41" y="0"/>
            <a:ext cx="549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60" y="0"/>
            <a:ext cx="548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7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5" y="0"/>
            <a:ext cx="5144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74" y="0"/>
            <a:ext cx="498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70" y="0"/>
            <a:ext cx="4878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70" y="0"/>
            <a:ext cx="472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6" y="0"/>
            <a:ext cx="5175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7" y="0"/>
            <a:ext cx="521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25" y="0"/>
            <a:ext cx="519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</Words>
  <Application>Microsoft Office PowerPoint</Application>
  <PresentationFormat>On-screen Show (4:3)</PresentationFormat>
  <Paragraphs>3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مطالب کتاب درس اصول سرپرستی سازمان.فصل سوم (رهبری)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مطالب کتاب درس اصول سرپرستی سازمان.فصل سوم (رهبری)</dc:title>
  <dc:creator>mana</dc:creator>
  <cp:lastModifiedBy>mana</cp:lastModifiedBy>
  <cp:revision>6</cp:revision>
  <dcterms:created xsi:type="dcterms:W3CDTF">2020-04-17T20:12:43Z</dcterms:created>
  <dcterms:modified xsi:type="dcterms:W3CDTF">2020-04-17T21:19:39Z</dcterms:modified>
</cp:coreProperties>
</file>