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8" r:id="rId2"/>
    <p:sldId id="289" r:id="rId3"/>
    <p:sldId id="257" r:id="rId4"/>
    <p:sldId id="258" r:id="rId5"/>
    <p:sldId id="259" r:id="rId6"/>
    <p:sldId id="260" r:id="rId7"/>
    <p:sldId id="261" r:id="rId8"/>
    <p:sldId id="262" r:id="rId9"/>
    <p:sldId id="263" r:id="rId10"/>
    <p:sldId id="264" r:id="rId11"/>
    <p:sldId id="265" r:id="rId12"/>
    <p:sldId id="267" r:id="rId13"/>
    <p:sldId id="285" r:id="rId14"/>
    <p:sldId id="286" r:id="rId15"/>
    <p:sldId id="287" r:id="rId16"/>
    <p:sldId id="269" r:id="rId17"/>
    <p:sldId id="270" r:id="rId18"/>
    <p:sldId id="271" r:id="rId19"/>
    <p:sldId id="272" r:id="rId20"/>
    <p:sldId id="273" r:id="rId21"/>
    <p:sldId id="274" r:id="rId22"/>
    <p:sldId id="275" r:id="rId23"/>
    <p:sldId id="276" r:id="rId24"/>
    <p:sldId id="278" r:id="rId25"/>
    <p:sldId id="279" r:id="rId26"/>
    <p:sldId id="280" r:id="rId27"/>
    <p:sldId id="281" r:id="rId28"/>
    <p:sldId id="282" r:id="rId29"/>
    <p:sldId id="283" r:id="rId30"/>
    <p:sldId id="28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797"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BA78D9-0959-429A-841E-9EBD4B5BBBDE}" type="datetimeFigureOut">
              <a:rPr lang="en-US" smtClean="0"/>
              <a:t>4/7/2020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3C5376-8513-4869-A750-FCE2310F99D4}" type="slidenum">
              <a:rPr lang="en-US" smtClean="0"/>
              <a:t>‹#›</a:t>
            </a:fld>
            <a:endParaRPr lang="en-US"/>
          </a:p>
        </p:txBody>
      </p:sp>
    </p:spTree>
    <p:extLst>
      <p:ext uri="{BB962C8B-B14F-4D97-AF65-F5344CB8AC3E}">
        <p14:creationId xmlns:p14="http://schemas.microsoft.com/office/powerpoint/2010/main" val="3415574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3C5376-8513-4869-A750-FCE2310F99D4}" type="slidenum">
              <a:rPr lang="en-US" smtClean="0"/>
              <a:t>30</a:t>
            </a:fld>
            <a:endParaRPr lang="en-US"/>
          </a:p>
        </p:txBody>
      </p:sp>
    </p:spTree>
    <p:extLst>
      <p:ext uri="{BB962C8B-B14F-4D97-AF65-F5344CB8AC3E}">
        <p14:creationId xmlns:p14="http://schemas.microsoft.com/office/powerpoint/2010/main" val="295066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DBAE70-7600-4334-8D4B-85545A8772CA}"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314043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DBAE70-7600-4334-8D4B-85545A8772CA}"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1552971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DBAE70-7600-4334-8D4B-85545A8772CA}"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67996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DBAE70-7600-4334-8D4B-85545A8772CA}"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161575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DBAE70-7600-4334-8D4B-85545A8772CA}"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187635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DBAE70-7600-4334-8D4B-85545A8772CA}"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2378661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DBAE70-7600-4334-8D4B-85545A8772CA}" type="datetimeFigureOut">
              <a:rPr lang="en-US" smtClean="0"/>
              <a:t>4/7/2020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276775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DBAE70-7600-4334-8D4B-85545A8772CA}"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249737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BAE70-7600-4334-8D4B-85545A8772CA}" type="datetimeFigureOut">
              <a:rPr lang="en-US" smtClean="0"/>
              <a:t>4/7/2020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3874993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DBAE70-7600-4334-8D4B-85545A8772CA}"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2066475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DBAE70-7600-4334-8D4B-85545A8772CA}"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65329-E396-4167-B021-2AA52817971A}" type="slidenum">
              <a:rPr lang="en-US" smtClean="0"/>
              <a:t>‹#›</a:t>
            </a:fld>
            <a:endParaRPr lang="en-US"/>
          </a:p>
        </p:txBody>
      </p:sp>
    </p:spTree>
    <p:extLst>
      <p:ext uri="{BB962C8B-B14F-4D97-AF65-F5344CB8AC3E}">
        <p14:creationId xmlns:p14="http://schemas.microsoft.com/office/powerpoint/2010/main" val="227596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BAE70-7600-4334-8D4B-85545A8772CA}" type="datetimeFigureOut">
              <a:rPr lang="en-US" smtClean="0"/>
              <a:t>4/7/2020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C65329-E396-4167-B021-2AA52817971A}" type="slidenum">
              <a:rPr lang="en-US" smtClean="0"/>
              <a:t>‹#›</a:t>
            </a:fld>
            <a:endParaRPr lang="en-US"/>
          </a:p>
        </p:txBody>
      </p:sp>
    </p:spTree>
    <p:extLst>
      <p:ext uri="{BB962C8B-B14F-4D97-AF65-F5344CB8AC3E}">
        <p14:creationId xmlns:p14="http://schemas.microsoft.com/office/powerpoint/2010/main" val="1978324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fa-IR" dirty="0" smtClean="0"/>
              <a:t>فایل حجم سازی یک کاردانی نقاشی</a:t>
            </a:r>
            <a:endParaRPr lang="en-US" dirty="0"/>
          </a:p>
        </p:txBody>
      </p:sp>
      <p:sp>
        <p:nvSpPr>
          <p:cNvPr id="3" name="Content Placeholder 2"/>
          <p:cNvSpPr>
            <a:spLocks noGrp="1"/>
          </p:cNvSpPr>
          <p:nvPr>
            <p:ph idx="1"/>
          </p:nvPr>
        </p:nvSpPr>
        <p:spPr>
          <a:solidFill>
            <a:srgbClr val="92D050"/>
          </a:solidFill>
        </p:spPr>
        <p:txBody>
          <a:bodyPr/>
          <a:lstStyle/>
          <a:p>
            <a:pPr algn="r"/>
            <a:r>
              <a:rPr lang="fa-IR" dirty="0" smtClean="0"/>
              <a:t>این فایل برای گروه کاردانی نقاشی ترم یک </a:t>
            </a:r>
          </a:p>
          <a:p>
            <a:pPr algn="r"/>
            <a:r>
              <a:rPr lang="fa-IR" dirty="0" smtClean="0"/>
              <a:t>به صورت فشرده جبرانی است </a:t>
            </a:r>
          </a:p>
          <a:p>
            <a:pPr marL="0" indent="0" algn="r">
              <a:buNone/>
            </a:pPr>
            <a:r>
              <a:rPr lang="fa-IR" dirty="0" smtClean="0"/>
              <a:t>مدرس بهنام شیروانی نیمسال دوم 98-99 </a:t>
            </a:r>
            <a:endParaRPr lang="en-US" dirty="0"/>
          </a:p>
        </p:txBody>
      </p:sp>
    </p:spTree>
    <p:extLst>
      <p:ext uri="{BB962C8B-B14F-4D97-AF65-F5344CB8AC3E}">
        <p14:creationId xmlns:p14="http://schemas.microsoft.com/office/powerpoint/2010/main" val="372633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0"/>
            <a:ext cx="8229600" cy="4525963"/>
          </a:xfrm>
          <a:solidFill>
            <a:srgbClr val="FFFF00"/>
          </a:solidFill>
        </p:spPr>
        <p:txBody>
          <a:bodyPr>
            <a:normAutofit fontScale="92500" lnSpcReduction="20000"/>
          </a:bodyPr>
          <a:lstStyle/>
          <a:p>
            <a:pPr algn="r"/>
            <a:r>
              <a:rPr lang="fa-IR" dirty="0" smtClean="0"/>
              <a:t>پس مفتول فلزی از نوع اهن برای کارهای دستی وتمرینی دراین مرحله برای کلاس پیشنهاد نمی شود بهتر است از سیم های زیر 6 میلیمتر استفاده کنیم سیم .5/.یا نیم سیم نازکی است که درگلسازی از نوع سفید ان که گالوانیزه است استفاده می شودبا دست خم می شود با انبر وسیم چین هم قطع می شود .سیم بعدی سیم یک میلیمتر است که این سیم هم با دست خم می شود ولی برای ایمنی کاربهتر دستکش داشته باشیم واز انبر دست استفاده کنیم نوع سفید وهم نوع سیاه این سیم هم موجود است ازنظر قیمت نوع سیاه ارزانتر است بیشت کاربرد ان دربتن واتصال مفتول دربتن است .سیم یک ونیم از هرکدام نیم کیلو خوب است داشته باشیم توجه کنید تنوع سیمهای رنگی وفلزی مختلف برای کاربردهای متنوع زیاداست.  </a:t>
            </a:r>
            <a:endParaRPr lang="en-US" dirty="0"/>
          </a:p>
        </p:txBody>
      </p:sp>
    </p:spTree>
    <p:extLst>
      <p:ext uri="{BB962C8B-B14F-4D97-AF65-F5344CB8AC3E}">
        <p14:creationId xmlns:p14="http://schemas.microsoft.com/office/powerpoint/2010/main" val="1323981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fa-IR" dirty="0" smtClean="0"/>
              <a:t>ابزارواجرا</a:t>
            </a:r>
            <a:endParaRPr lang="en-US" dirty="0"/>
          </a:p>
        </p:txBody>
      </p:sp>
      <p:sp>
        <p:nvSpPr>
          <p:cNvPr id="3" name="Content Placeholder 2"/>
          <p:cNvSpPr>
            <a:spLocks noGrp="1"/>
          </p:cNvSpPr>
          <p:nvPr>
            <p:ph idx="1"/>
          </p:nvPr>
        </p:nvSpPr>
        <p:spPr>
          <a:blipFill>
            <a:blip r:embed="rId2"/>
            <a:tile tx="0" ty="0" sx="100000" sy="100000" flip="none" algn="tl"/>
          </a:blipFill>
        </p:spPr>
        <p:txBody>
          <a:bodyPr/>
          <a:lstStyle/>
          <a:p>
            <a:r>
              <a:rPr lang="fa-IR" dirty="0" smtClean="0"/>
              <a:t>مقداری سیم یک انبردست ودست کش مناسب </a:t>
            </a:r>
          </a:p>
          <a:p>
            <a:r>
              <a:rPr lang="fa-IR" dirty="0" smtClean="0"/>
              <a:t>طرح وایده  برای ایده بهتر است روی کاغذ طراحی طرح خودرابا مداد اجرا کنید ازیک کادر معممول اچهار بزرگتر نباشد طرحها می تواند در چها ر غالب دیده شود 1 –طرح فیگوراتیو 2- طرح حیوانی 3- طرح اشیاء   4- طرح تلفیقی </a:t>
            </a:r>
          </a:p>
          <a:p>
            <a:r>
              <a:rPr lang="fa-IR" dirty="0" smtClean="0"/>
              <a:t>طرح فیگور اتیو یا انسانی با توجه به کاربرد ان در تمرین مجسمه های بزرگتربهتراست. </a:t>
            </a:r>
            <a:endParaRPr lang="en-US" dirty="0"/>
          </a:p>
        </p:txBody>
      </p:sp>
    </p:spTree>
    <p:extLst>
      <p:ext uri="{BB962C8B-B14F-4D97-AF65-F5344CB8AC3E}">
        <p14:creationId xmlns:p14="http://schemas.microsoft.com/office/powerpoint/2010/main" val="3957628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447800"/>
            <a:ext cx="323405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20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66800"/>
            <a:ext cx="525780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805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6675"/>
            <a:ext cx="7620000" cy="672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602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4019550" cy="660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2230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58319" y="1600200"/>
            <a:ext cx="322736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991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8381" y="1600200"/>
            <a:ext cx="632723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81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F:\hajm sazi 9610.8\IMG_64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43079"/>
            <a:ext cx="4724400" cy="661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373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4306" y="1600200"/>
            <a:ext cx="63353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248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7545"/>
            <a:ext cx="8889999"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1005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53134" y="1600200"/>
            <a:ext cx="323773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987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6299" y="1600200"/>
            <a:ext cx="633140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668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15027" y="1600200"/>
            <a:ext cx="631394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645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57498" y="1600200"/>
            <a:ext cx="322900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362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09550"/>
            <a:ext cx="4286250" cy="643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2247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523875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1485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39505"/>
            <a:ext cx="5105400" cy="5887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481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00099"/>
            <a:ext cx="5695950" cy="427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5825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1571625"/>
            <a:ext cx="565785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787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a:solidFill>
            <a:srgbClr val="FFFF00"/>
          </a:solidFill>
        </p:spPr>
        <p:txBody>
          <a:bodyPr>
            <a:noAutofit/>
          </a:bodyPr>
          <a:lstStyle/>
          <a:p>
            <a:r>
              <a:rPr lang="fa-IR" sz="2800" dirty="0" smtClean="0"/>
              <a:t>توجه: بادیدن ومطالعه شکلی وفرمی این کارها برای خود ایده بسازید واجرا کنید . طرح اولیه فراموش نشود در پوشه کار برای هر ایده باید طراحی دشته باشید.</a:t>
            </a:r>
            <a:endParaRPr lang="en-US" sz="2800" dirty="0"/>
          </a:p>
        </p:txBody>
      </p:sp>
      <p:sp>
        <p:nvSpPr>
          <p:cNvPr id="3" name="Content Placeholder 2"/>
          <p:cNvSpPr>
            <a:spLocks noGrp="1"/>
          </p:cNvSpPr>
          <p:nvPr>
            <p:ph idx="1"/>
          </p:nvPr>
        </p:nvSpPr>
        <p:spPr>
          <a:solidFill>
            <a:srgbClr val="00FF99"/>
          </a:solidFill>
        </p:spPr>
        <p:txBody>
          <a:bodyPr/>
          <a:lstStyle/>
          <a:p>
            <a:r>
              <a:rPr lang="fa-IR" dirty="0" smtClean="0"/>
              <a:t>از هر نمونه کار یک ایده برای خود شناسایی کنید </a:t>
            </a:r>
          </a:p>
          <a:p>
            <a:r>
              <a:rPr lang="fa-IR" dirty="0" smtClean="0"/>
              <a:t>مثلا: از مدل فیگور یکی ازمدل حیوان از مدل اشیاء یا ترکیبی  انتخاب کنید . با جستجو در وب ایده وطرحهای دیگر هم دراختیار شماست . تهیه واستفاده کنید .</a:t>
            </a:r>
            <a:endParaRPr lang="en-US" dirty="0"/>
          </a:p>
        </p:txBody>
      </p:sp>
    </p:spTree>
    <p:extLst>
      <p:ext uri="{BB962C8B-B14F-4D97-AF65-F5344CB8AC3E}">
        <p14:creationId xmlns:p14="http://schemas.microsoft.com/office/powerpoint/2010/main" val="3178133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blipFill>
            <a:blip r:embed="rId3"/>
            <a:tile tx="0" ty="0" sx="100000" sy="100000" flip="none" algn="tl"/>
          </a:blipFill>
        </p:spPr>
        <p:txBody>
          <a:bodyPr/>
          <a:lstStyle/>
          <a:p>
            <a:r>
              <a:rPr lang="fa-IR" dirty="0" smtClean="0"/>
              <a:t>همانطور که سه شکل دایره و مثلث به عنوان اشکال پایه برای سطح نام برده شدند دایره ، مکعب و هرم را نیز می توان به عنوان اجسام هندسی پایه نام برد .که این سه نوع حجم به طور منظم و به ندرت در طبیعت دیده می شوند . اما به طور کلی همه حجم های طبیعت از ترکیب یا تغییر شکل این سه حجم پایه و هندسی به و جود می آیند.</a:t>
            </a:r>
            <a:endParaRPr lang="en-US" dirty="0"/>
          </a:p>
        </p:txBody>
      </p:sp>
    </p:spTree>
    <p:extLst>
      <p:ext uri="{BB962C8B-B14F-4D97-AF65-F5344CB8AC3E}">
        <p14:creationId xmlns:p14="http://schemas.microsoft.com/office/powerpoint/2010/main" val="1360361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66FFFF"/>
          </a:solidFill>
        </p:spPr>
        <p:txBody>
          <a:bodyPr>
            <a:normAutofit/>
          </a:bodyPr>
          <a:lstStyle/>
          <a:p>
            <a:r>
              <a:rPr lang="fa-IR" dirty="0" smtClean="0"/>
              <a:t>در فایل های بعدی ادامه می دهیم وموضوعات بعدی مطرح میشود</a:t>
            </a:r>
          </a:p>
          <a:p>
            <a:endParaRPr lang="fa-IR" dirty="0" smtClean="0"/>
          </a:p>
          <a:p>
            <a:r>
              <a:rPr lang="fa-IR" dirty="0" smtClean="0"/>
              <a:t>. مواظب سلامتی بودن از هر چیز مهمتراست </a:t>
            </a:r>
          </a:p>
          <a:p>
            <a:endParaRPr lang="fa-IR" dirty="0"/>
          </a:p>
          <a:p>
            <a:endParaRPr lang="fa-IR" dirty="0" smtClean="0"/>
          </a:p>
          <a:p>
            <a:r>
              <a:rPr lang="fa-IR" dirty="0" smtClean="0"/>
              <a:t>موفق باشید ..شیروانی </a:t>
            </a:r>
            <a:endParaRPr lang="en-US" dirty="0"/>
          </a:p>
        </p:txBody>
      </p:sp>
    </p:spTree>
    <p:extLst>
      <p:ext uri="{BB962C8B-B14F-4D97-AF65-F5344CB8AC3E}">
        <p14:creationId xmlns:p14="http://schemas.microsoft.com/office/powerpoint/2010/main" val="54731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blipFill>
            <a:blip r:embed="rId3"/>
            <a:tile tx="0" ty="0" sx="100000" sy="100000" flip="none" algn="tl"/>
          </a:blipFill>
        </p:spPr>
        <p:txBody>
          <a:bodyPr/>
          <a:lstStyle/>
          <a:p>
            <a:r>
              <a:rPr lang="fa-IR" dirty="0" smtClean="0"/>
              <a:t>همانگونه که از حرکت خط در فضا سطح بوجود م یآید از حرکت سطح در فضا بعد سومی که همان حجم است ایجاد </a:t>
            </a:r>
          </a:p>
          <a:p>
            <a:r>
              <a:rPr lang="fa-IR" dirty="0" smtClean="0"/>
              <a:t>میشود.که ساده ترین آن مکعب است </a:t>
            </a:r>
            <a:endParaRPr lang="en-US" dirty="0"/>
          </a:p>
        </p:txBody>
      </p:sp>
    </p:spTree>
    <p:extLst>
      <p:ext uri="{BB962C8B-B14F-4D97-AF65-F5344CB8AC3E}">
        <p14:creationId xmlns:p14="http://schemas.microsoft.com/office/powerpoint/2010/main" val="2750374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blipFill>
            <a:blip r:embed="rId3"/>
            <a:tile tx="0" ty="0" sx="100000" sy="100000" flip="none" algn="tl"/>
          </a:blipFill>
        </p:spPr>
        <p:txBody>
          <a:bodyPr/>
          <a:lstStyle/>
          <a:p>
            <a:r>
              <a:rPr lang="fa-IR" dirty="0" smtClean="0"/>
              <a:t>در هنر تجسمی چنانچه یک نقطه را در سه بعد گسترش دهیم و یا یک پاره خط را در جهت های مختلف حرکت دهیم ، تجسمی از حجم به وجود م یآید و به همین جهت در هنر تجسمی حجم ممکن است همیشه ملموس و مادی نباشد ولی از نظر بصری وجود داشته باشد که در این صورت میتوان به آن حجم مچازی گفت </a:t>
            </a:r>
            <a:endParaRPr lang="en-US" dirty="0"/>
          </a:p>
        </p:txBody>
      </p:sp>
    </p:spTree>
    <p:extLst>
      <p:ext uri="{BB962C8B-B14F-4D97-AF65-F5344CB8AC3E}">
        <p14:creationId xmlns:p14="http://schemas.microsoft.com/office/powerpoint/2010/main" val="3834997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blipFill>
            <a:blip r:embed="rId3"/>
            <a:tile tx="0" ty="0" sx="100000" sy="100000" flip="none" algn="tl"/>
          </a:blipFill>
        </p:spPr>
        <p:txBody>
          <a:bodyPr/>
          <a:lstStyle/>
          <a:p>
            <a:r>
              <a:rPr lang="fa-IR" dirty="0" smtClean="0"/>
              <a:t>حجم میتواند تو خالی و یا تو پر باشد و به همین نسبت درون یا بیرون آن اهمیت پیدا می کند معمولا فضایی را که حجم اشغال میکند مثبت می گویند و فضای پیرامون آن یا ما بین دو حجم و یا حفره میان یک حجم تو خالی را فضای منفی و گاه حجم منفی می نامند مثل فضای داخل یک لوله قطور.</a:t>
            </a:r>
            <a:endParaRPr lang="en-US" dirty="0"/>
          </a:p>
        </p:txBody>
      </p:sp>
    </p:spTree>
    <p:extLst>
      <p:ext uri="{BB962C8B-B14F-4D97-AF65-F5344CB8AC3E}">
        <p14:creationId xmlns:p14="http://schemas.microsoft.com/office/powerpoint/2010/main" val="137451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a:blipFill>
            <a:blip r:embed="rId3"/>
            <a:tile tx="0" ty="0" sx="100000" sy="100000" flip="none" algn="tl"/>
          </a:blipFill>
        </p:spPr>
        <p:txBody>
          <a:bodyPr>
            <a:normAutofit fontScale="85000" lnSpcReduction="20000"/>
          </a:bodyPr>
          <a:lstStyle/>
          <a:p>
            <a:pPr algn="r"/>
            <a:r>
              <a:rPr lang="fa-IR" dirty="0" smtClean="0"/>
              <a:t>حجم عنصر اصلی کار مجسمه سازان است. ارزش و اهمیت حجم به تمام و کمال در شکل پذیری ، رنگ ، بافت جنسیت و ارزش های متنوع بصری در مجسمه سازی و کار با حجم است که مطرح می شود</a:t>
            </a:r>
          </a:p>
          <a:p>
            <a:pPr algn="r"/>
            <a:endParaRPr lang="fa-IR" dirty="0" smtClean="0"/>
          </a:p>
          <a:p>
            <a:pPr algn="r"/>
            <a:r>
              <a:rPr lang="fa-IR" dirty="0" smtClean="0"/>
              <a:t>همیشه نمایش حجم در فضا و رابط متقابل آن با فضای پیرامونش اصل مهم مجسمه سازی است . این روابط در نقش بر جسته سازی که از یک سو با نقاشی و از سوی دیگر با معماری در ارتباط است اهمیتی به سزا دارد. نقش بر جسته که از یک سمت بسته و محدود است به حجمی گفته می شود که در آن اشیاء و پیکره ها به صورت کم و بیش بر آمده از سطح به نمایش در آمده باشند. نقش بر جسته گاهی حالتی تزیینی برای سطوح معماری دارد و معماری نیز متقابلا همین حالت را برای نقش برجسته به عهده دارد. در کل باید گفت که نقش برجسته حالتی بینا بینی میان نقاشی و مجسمه سازی دارد. </a:t>
            </a:r>
            <a:endParaRPr lang="en-US" dirty="0"/>
          </a:p>
        </p:txBody>
      </p:sp>
    </p:spTree>
    <p:extLst>
      <p:ext uri="{BB962C8B-B14F-4D97-AF65-F5344CB8AC3E}">
        <p14:creationId xmlns:p14="http://schemas.microsoft.com/office/powerpoint/2010/main" val="2238764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fa-IR" dirty="0" smtClean="0"/>
              <a:t>توجه</a:t>
            </a:r>
            <a:endParaRPr lang="en-US" dirty="0"/>
          </a:p>
        </p:txBody>
      </p:sp>
      <p:sp>
        <p:nvSpPr>
          <p:cNvPr id="3" name="Content Placeholder 2"/>
          <p:cNvSpPr>
            <a:spLocks noGrp="1"/>
          </p:cNvSpPr>
          <p:nvPr>
            <p:ph idx="1"/>
          </p:nvPr>
        </p:nvSpPr>
        <p:spPr>
          <a:solidFill>
            <a:srgbClr val="FFC000"/>
          </a:solidFill>
        </p:spPr>
        <p:txBody>
          <a:bodyPr/>
          <a:lstStyle/>
          <a:p>
            <a:pPr algn="r"/>
            <a:r>
              <a:rPr lang="fa-IR" dirty="0" smtClean="0"/>
              <a:t>با توجه به شرایط بوجود امده در برنامه کلاسی تا رسیدن به وضعیت عادی وحضور فیزیکی در کلاس لازم است فعالیتها را دنبال کنیم در فایل شما را با انواعی از حجم های سیمی که یک گرایش در حجم سازی است وتعداد </a:t>
            </a:r>
          </a:p>
          <a:p>
            <a:pPr algn="r"/>
            <a:r>
              <a:rPr lang="fa-IR" dirty="0" smtClean="0"/>
              <a:t>زیادی ازدست ساخته های حجمی دراین گروه قرار میگیرد اشنا می کنیم</a:t>
            </a:r>
            <a:endParaRPr lang="en-US" dirty="0"/>
          </a:p>
        </p:txBody>
      </p:sp>
    </p:spTree>
    <p:extLst>
      <p:ext uri="{BB962C8B-B14F-4D97-AF65-F5344CB8AC3E}">
        <p14:creationId xmlns:p14="http://schemas.microsoft.com/office/powerpoint/2010/main" val="25391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fa-IR" dirty="0" smtClean="0"/>
              <a:t>حابزار ومواد لازم برای ساختن جم سیمی </a:t>
            </a:r>
            <a:endParaRPr lang="en-US" dirty="0"/>
          </a:p>
        </p:txBody>
      </p:sp>
      <p:sp>
        <p:nvSpPr>
          <p:cNvPr id="3" name="Content Placeholder 2"/>
          <p:cNvSpPr>
            <a:spLocks noGrp="1"/>
          </p:cNvSpPr>
          <p:nvPr>
            <p:ph idx="1"/>
          </p:nvPr>
        </p:nvSpPr>
        <p:spPr>
          <a:blipFill>
            <a:blip r:embed="rId3"/>
            <a:tile tx="0" ty="0" sx="100000" sy="100000" flip="none" algn="tl"/>
          </a:blipFill>
        </p:spPr>
        <p:txBody>
          <a:bodyPr/>
          <a:lstStyle/>
          <a:p>
            <a:r>
              <a:rPr lang="fa-IR" dirty="0" smtClean="0"/>
              <a:t>حجمهای سیمی با مفتول ساخته می شود هر مفتول یک ضخامت خاص خود را دارد.پس انتخاب مفتول یاسیم  مناسب کارها متفاوت است . مفتول که در فرهنگ کاری از سیم ضخیم تر است وضخامت ان به میلیمتر محاسبه می شود .مثلا مفتول 6 یعنی شش.میلیمتر ضخامت دارد این مفتول که انسان بدون ابزار قوی وبا دست هم می تواند انرا خم کندولی در کارهای جوش استفاده می شود در معماری هم برای اتصال سایر مفتولها دربتن ازان استفاده می شود  </a:t>
            </a:r>
            <a:endParaRPr lang="en-US" dirty="0"/>
          </a:p>
        </p:txBody>
      </p:sp>
    </p:spTree>
    <p:extLst>
      <p:ext uri="{BB962C8B-B14F-4D97-AF65-F5344CB8AC3E}">
        <p14:creationId xmlns:p14="http://schemas.microsoft.com/office/powerpoint/2010/main" val="2792094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862</Words>
  <Application>Microsoft Office PowerPoint</Application>
  <PresentationFormat>On-screen Show (4:3)</PresentationFormat>
  <Paragraphs>32</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فایل حجم سازی یک کاردانی نقاشی</vt:lpstr>
      <vt:lpstr>PowerPoint Presentation</vt:lpstr>
      <vt:lpstr>PowerPoint Presentation</vt:lpstr>
      <vt:lpstr>PowerPoint Presentation</vt:lpstr>
      <vt:lpstr>PowerPoint Presentation</vt:lpstr>
      <vt:lpstr>PowerPoint Presentation</vt:lpstr>
      <vt:lpstr>PowerPoint Presentation</vt:lpstr>
      <vt:lpstr>توجه</vt:lpstr>
      <vt:lpstr>حابزار ومواد لازم برای ساختن جم سیمی </vt:lpstr>
      <vt:lpstr>PowerPoint Presentation</vt:lpstr>
      <vt:lpstr>ابزارواجرا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توجه: بادیدن ومطالعه شکلی وفرمی این کارها برای خود ایده بسازید واجرا کنید . طرح اولیه فراموش نشود در پوشه کار برای هر ایده باید طراحی دشته باشید.</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حجم چیست</dc:title>
  <dc:creator>CliCk</dc:creator>
  <cp:lastModifiedBy>CliCk</cp:lastModifiedBy>
  <cp:revision>13</cp:revision>
  <dcterms:created xsi:type="dcterms:W3CDTF">2020-04-07T06:19:45Z</dcterms:created>
  <dcterms:modified xsi:type="dcterms:W3CDTF">2020-04-07T11:21:46Z</dcterms:modified>
</cp:coreProperties>
</file>