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3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465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184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364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049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277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245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356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326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3083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961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399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5611-1612-4B21-B670-BE42747FD803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D775-9377-4E70-9E93-B857B0515EB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51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133740"/>
              </p:ext>
            </p:extLst>
          </p:nvPr>
        </p:nvGraphicFramePr>
        <p:xfrm>
          <a:off x="3779912" y="2348880"/>
          <a:ext cx="16637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5" imgW="1663920" imgH="491040" progId="Package">
                  <p:embed/>
                </p:oleObj>
              </mc:Choice>
              <mc:Fallback>
                <p:oleObj name="Packager Shell Object" showAsIcon="1" r:id="rId5" imgW="16639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9912" y="2348880"/>
                        <a:ext cx="16637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"/>
    </mc:Choice>
    <mc:Fallback xmlns="">
      <p:transition spd="slow" advTm="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 </a:t>
            </a:r>
            <a:r>
              <a:rPr lang="fa-IR" dirty="0" smtClean="0"/>
              <a:t>به نام خدا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00000"/>
                </a:solidFill>
              </a:rPr>
              <a:t>ریاضی عمومی رشته حسابداری </a:t>
            </a:r>
          </a:p>
          <a:p>
            <a:r>
              <a:rPr lang="fa-IR" dirty="0" smtClean="0">
                <a:solidFill>
                  <a:srgbClr val="C00000"/>
                </a:solidFill>
              </a:rPr>
              <a:t>جبرانی جلسه ی 13 اسفند</a:t>
            </a:r>
            <a:endParaRPr lang="fa-IR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"/>
    </mc:Choice>
    <mc:Fallback xmlns="">
      <p:transition spd="slow" advTm="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0500"/>
            <a:ext cx="756084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62175" y="4523232"/>
            <a:ext cx="175125" cy="13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7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0"/>
    </mc:Choice>
    <mc:Fallback xmlns="">
      <p:transition spd="slow" advTm="3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33670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72"/>
    </mc:Choice>
    <mc:Fallback xmlns="">
      <p:transition spd="slow" advTm="12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7"/>
            <a:ext cx="5760640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2"/>
    </mc:Choice>
    <mc:Fallback xmlns="">
      <p:transition spd="slow" advTm="9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19268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84"/>
    </mc:Choice>
    <mc:Fallback xmlns="">
      <p:transition spd="slow" advTm="219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5688632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4"/>
    </mc:Choice>
    <mc:Fallback xmlns="">
      <p:transition spd="slow" advTm="6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8245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72"/>
    </mc:Choice>
    <mc:Fallback xmlns="">
      <p:transition spd="slow" advTm="13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49685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33"/>
    </mc:Choice>
    <mc:Fallback xmlns="">
      <p:transition spd="slow" advTm="15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</Words>
  <Application>Microsoft Office PowerPoint</Application>
  <PresentationFormat>On-screen Show (4:3)</PresentationFormat>
  <Paragraphs>3</Paragraphs>
  <Slides>9</Slides>
  <Notes>0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Packager Shell Object</vt:lpstr>
      <vt:lpstr>PowerPoint Presentation</vt:lpstr>
      <vt:lpstr> به نام خدا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bralik1</dc:creator>
  <cp:lastModifiedBy>bralik1</cp:lastModifiedBy>
  <cp:revision>10</cp:revision>
  <dcterms:created xsi:type="dcterms:W3CDTF">2020-04-18T05:24:50Z</dcterms:created>
  <dcterms:modified xsi:type="dcterms:W3CDTF">2020-04-18T16:08:11Z</dcterms:modified>
</cp:coreProperties>
</file>