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5911-2119-47AC-BA41-4FCE5E6079E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A198-FEFB-40EB-BAE3-4E0F825E3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Will and shall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~PP3149.WAV">
            <a:hlinkClick r:id="" action="ppaction://media"/>
          </p:cNvPr>
          <p:cNvPicPr>
            <a:picLocks noRot="1" noChangeAspect="1"/>
          </p:cNvPicPr>
          <p:nvPr>
            <a:wavAudioFile r:embed="rId1" name="~PP3149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72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fa-IR" dirty="0" smtClean="0"/>
              <a:t>+ فاعل</a:t>
            </a:r>
            <a:r>
              <a:rPr lang="en-US" dirty="0" smtClean="0"/>
              <a:t>   will , shall   + </a:t>
            </a:r>
            <a:r>
              <a:rPr lang="fa-IR" dirty="0" smtClean="0"/>
              <a:t>فعل  ساده </a:t>
            </a:r>
          </a:p>
          <a:p>
            <a:pPr>
              <a:buNone/>
            </a:pPr>
            <a:r>
              <a:rPr lang="en-US" dirty="0" smtClean="0"/>
              <a:t>   I   will  go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she , he , it   will go 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we , you , they   will go .</a:t>
            </a:r>
            <a:endParaRPr lang="en-US" dirty="0"/>
          </a:p>
        </p:txBody>
      </p:sp>
      <p:pic>
        <p:nvPicPr>
          <p:cNvPr id="5" name="~PP2457.WAV">
            <a:hlinkClick r:id="" action="ppaction://media"/>
          </p:cNvPr>
          <p:cNvPicPr>
            <a:picLocks noRot="1" noChangeAspect="1"/>
          </p:cNvPicPr>
          <p:nvPr>
            <a:wavAudioFile r:embed="rId1" name="~PP2457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41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مخفف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I  will ….  I’ll </a:t>
            </a:r>
          </a:p>
          <a:p>
            <a:r>
              <a:rPr lang="en-US" dirty="0" smtClean="0"/>
              <a:t>She , he ,  …..   She’ll , he’ll </a:t>
            </a:r>
          </a:p>
          <a:p>
            <a:r>
              <a:rPr lang="en-US" dirty="0" smtClean="0"/>
              <a:t>We will …. We’ll</a:t>
            </a:r>
          </a:p>
          <a:p>
            <a:r>
              <a:rPr lang="en-US" dirty="0" smtClean="0"/>
              <a:t>……………………</a:t>
            </a:r>
          </a:p>
          <a:p>
            <a:r>
              <a:rPr lang="fa-IR" dirty="0" smtClean="0"/>
              <a:t>و غیره	</a:t>
            </a:r>
            <a:endParaRPr lang="en-US" dirty="0"/>
          </a:p>
        </p:txBody>
      </p:sp>
      <p:pic>
        <p:nvPicPr>
          <p:cNvPr id="5" name="~PP2212.WAV">
            <a:hlinkClick r:id="" action="ppaction://media"/>
          </p:cNvPr>
          <p:cNvPicPr>
            <a:picLocks noRot="1" noChangeAspect="1"/>
          </p:cNvPicPr>
          <p:nvPr>
            <a:wavAudioFile r:embed="rId1" name="~PP2212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41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منفی و سوالی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pPr>
              <a:buNone/>
            </a:pPr>
            <a:r>
              <a:rPr lang="fa-IR" dirty="0" smtClean="0"/>
              <a:t>       </a:t>
            </a:r>
            <a:r>
              <a:rPr lang="en-US" dirty="0" smtClean="0"/>
              <a:t>will not  = won’t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I will not  = I won’t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I won’t go out.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she won’t go out.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will you go out ?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will they go out ?</a:t>
            </a:r>
            <a:endParaRPr lang="en-US" dirty="0"/>
          </a:p>
        </p:txBody>
      </p:sp>
      <p:pic>
        <p:nvPicPr>
          <p:cNvPr id="5" name="~PP279.WAV">
            <a:hlinkClick r:id="" action="ppaction://media"/>
          </p:cNvPr>
          <p:cNvPicPr>
            <a:picLocks noRot="1" noChangeAspect="1"/>
          </p:cNvPicPr>
          <p:nvPr>
            <a:wavAudioFile r:embed="rId1" name="~PP279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56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fa-IR" dirty="0" smtClean="0"/>
              <a:t> و موارد کاربرد</a:t>
            </a:r>
            <a:r>
              <a:rPr lang="en-US" dirty="0" smtClean="0"/>
              <a:t>shall  I  , shall we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Shall  I </a:t>
            </a:r>
          </a:p>
          <a:p>
            <a:pPr>
              <a:buNone/>
            </a:pPr>
            <a:r>
              <a:rPr lang="fa-IR" dirty="0" smtClean="0"/>
              <a:t> به صورت سوالی  در جمله برای پیشنهاد و تعارف  به  کار میرود. </a:t>
            </a:r>
          </a:p>
          <a:p>
            <a:pPr>
              <a:buNone/>
            </a:pPr>
            <a:r>
              <a:rPr lang="en-US" dirty="0" smtClean="0"/>
              <a:t>Shall I make you a cup of coffee ?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shall I come with you ?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Shall we </a:t>
            </a:r>
          </a:p>
          <a:p>
            <a:pPr>
              <a:buNone/>
            </a:pPr>
            <a:r>
              <a:rPr lang="en-US" dirty="0" smtClean="0"/>
              <a:t>Shall we go to a restaurant ?</a:t>
            </a:r>
          </a:p>
          <a:p>
            <a:pPr>
              <a:buNone/>
            </a:pPr>
            <a:r>
              <a:rPr lang="en-US" dirty="0" smtClean="0"/>
              <a:t>Shall we see a film tonight ?</a:t>
            </a:r>
            <a:endParaRPr lang="en-US" dirty="0"/>
          </a:p>
        </p:txBody>
      </p:sp>
      <p:pic>
        <p:nvPicPr>
          <p:cNvPr id="5" name="~PP3920.WAV">
            <a:hlinkClick r:id="" action="ppaction://media"/>
          </p:cNvPr>
          <p:cNvPicPr>
            <a:picLocks noRot="1" noChangeAspect="1"/>
          </p:cNvPicPr>
          <p:nvPr>
            <a:wavAudioFile r:embed="rId1" name="~PP392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32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موارد کاربرد </a:t>
            </a:r>
            <a:r>
              <a:rPr lang="en-US" dirty="0" smtClean="0"/>
              <a:t>will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fa-IR" dirty="0"/>
          </a:p>
          <a:p>
            <a:pPr marL="514350" indent="-514350">
              <a:buAutoNum type="arabicPeriod"/>
            </a:pPr>
            <a:r>
              <a:rPr lang="fa-IR" dirty="0" smtClean="0"/>
              <a:t>برای صحبت در مورد حقایق اینده                     </a:t>
            </a:r>
          </a:p>
          <a:p>
            <a:pPr marL="514350" indent="-514350">
              <a:buNone/>
            </a:pPr>
            <a:r>
              <a:rPr lang="en-US" dirty="0" smtClean="0"/>
              <a:t>My father will be 50 years tomorrow.</a:t>
            </a:r>
          </a:p>
          <a:p>
            <a:pPr marL="514350" indent="-514350">
              <a:buNone/>
            </a:pPr>
            <a:r>
              <a:rPr lang="fa-IR" dirty="0" smtClean="0"/>
              <a:t>2</a:t>
            </a:r>
            <a:r>
              <a:rPr lang="en-US" dirty="0" smtClean="0"/>
              <a:t> </a:t>
            </a:r>
            <a:r>
              <a:rPr lang="fa-IR" dirty="0" smtClean="0"/>
              <a:t>. از   </a:t>
            </a:r>
            <a:r>
              <a:rPr lang="en-US" dirty="0" smtClean="0">
                <a:solidFill>
                  <a:srgbClr val="FF0000"/>
                </a:solidFill>
              </a:rPr>
              <a:t>I ‘</a:t>
            </a:r>
            <a:r>
              <a:rPr lang="en-US" dirty="0" err="1" smtClean="0">
                <a:solidFill>
                  <a:srgbClr val="FF0000"/>
                </a:solidFill>
              </a:rPr>
              <a:t>ll</a:t>
            </a:r>
            <a:r>
              <a:rPr lang="fa-IR" dirty="0" smtClean="0">
                <a:solidFill>
                  <a:srgbClr val="FF0000"/>
                </a:solidFill>
              </a:rPr>
              <a:t>         </a:t>
            </a:r>
            <a:r>
              <a:rPr lang="fa-IR" dirty="0" smtClean="0"/>
              <a:t>زمانی  استفاده میکنیم که کاری را در لحظه انجام دهیم. </a:t>
            </a:r>
            <a:endParaRPr lang="en-US" dirty="0" smtClean="0"/>
          </a:p>
          <a:p>
            <a:pPr marL="514350" indent="-514350">
              <a:buNone/>
            </a:pPr>
            <a:r>
              <a:rPr lang="fa-IR" dirty="0"/>
              <a:t> </a:t>
            </a:r>
            <a:r>
              <a:rPr lang="fa-IR" dirty="0" smtClean="0"/>
              <a:t> </a:t>
            </a:r>
            <a:r>
              <a:rPr lang="en-US" dirty="0" smtClean="0"/>
              <a:t>a.  Some body is knocking the door.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b.  I’ll open it .</a:t>
            </a:r>
            <a:r>
              <a:rPr lang="fa-IR" dirty="0" smtClean="0"/>
              <a:t> 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……………………..</a:t>
            </a:r>
          </a:p>
          <a:p>
            <a:pPr marL="514350" indent="-514350">
              <a:buAutoNum type="alphaLcPeriod"/>
            </a:pPr>
            <a:r>
              <a:rPr lang="en-US" dirty="0" smtClean="0"/>
              <a:t>The phone is ringing.</a:t>
            </a:r>
          </a:p>
          <a:p>
            <a:pPr marL="514350" indent="-514350">
              <a:buAutoNum type="alphaLcPeriod"/>
            </a:pPr>
            <a:r>
              <a:rPr lang="en-US" dirty="0" smtClean="0"/>
              <a:t>I’ll </a:t>
            </a:r>
            <a:r>
              <a:rPr lang="en-US" dirty="0" smtClean="0"/>
              <a:t>answer</a:t>
            </a:r>
            <a:r>
              <a:rPr lang="en-US" dirty="0" smtClean="0"/>
              <a:t> </a:t>
            </a:r>
            <a:r>
              <a:rPr lang="en-US" dirty="0" smtClean="0"/>
              <a:t>it. 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……………………………………..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fa-IR" dirty="0" smtClean="0"/>
              <a:t>3. برای تعارف کردن                 </a:t>
            </a:r>
            <a:r>
              <a:rPr lang="en-US" dirty="0" smtClean="0"/>
              <a:t>   </a:t>
            </a:r>
            <a:r>
              <a:rPr lang="fa-IR" dirty="0" smtClean="0"/>
              <a:t>  </a:t>
            </a:r>
          </a:p>
          <a:p>
            <a:pPr marL="514350" indent="-514350">
              <a:buNone/>
            </a:pPr>
            <a:r>
              <a:rPr lang="en-US" dirty="0" smtClean="0"/>
              <a:t>I’ll make you a cup of tea.</a:t>
            </a: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5" name="~PP3833.WAV">
            <a:hlinkClick r:id="" action="ppaction://media"/>
          </p:cNvPr>
          <p:cNvPicPr>
            <a:picLocks noRot="1" noChangeAspect="1"/>
          </p:cNvPicPr>
          <p:nvPr>
            <a:wavAudioFile r:embed="rId1" name="~PP3833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705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mtClean="0"/>
              <a:t>Practices A , B , C </a:t>
            </a:r>
            <a:endParaRPr lang="en-US"/>
          </a:p>
        </p:txBody>
      </p:sp>
      <p:pic>
        <p:nvPicPr>
          <p:cNvPr id="5" name="~PP664.WAV">
            <a:hlinkClick r:id="" action="ppaction://media"/>
          </p:cNvPr>
          <p:cNvPicPr>
            <a:picLocks noRot="1" noChangeAspect="1"/>
          </p:cNvPicPr>
          <p:nvPr>
            <a:wavAudioFile r:embed="rId1" name="~PP664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8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238</Words>
  <Application>Microsoft Office PowerPoint</Application>
  <PresentationFormat>On-screen Show (4:3)</PresentationFormat>
  <Paragraphs>47</Paragraphs>
  <Slides>7</Slides>
  <Notes>0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Unit 22</vt:lpstr>
      <vt:lpstr>Slide 2</vt:lpstr>
      <vt:lpstr>مخفف ها</vt:lpstr>
      <vt:lpstr>منفی و سوالی کردن</vt:lpstr>
      <vt:lpstr>    و موارد کاربردshall  I  , shall we</vt:lpstr>
      <vt:lpstr>موارد کاربرد will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22</dc:title>
  <dc:creator>karnoo</dc:creator>
  <cp:lastModifiedBy>karnoo</cp:lastModifiedBy>
  <cp:revision>15</cp:revision>
  <dcterms:created xsi:type="dcterms:W3CDTF">2020-04-11T16:07:18Z</dcterms:created>
  <dcterms:modified xsi:type="dcterms:W3CDTF">2020-04-12T13:29:03Z</dcterms:modified>
</cp:coreProperties>
</file>