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8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3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8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0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3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34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2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6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49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1B9D2-A0EE-471D-97F1-76188EB0B90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BDFA7-E3ED-4484-B106-AFAD459D2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1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288" y="0"/>
            <a:ext cx="50498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6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52"/>
    </mc:Choice>
    <mc:Fallback xmlns="">
      <p:transition spd="slow" advTm="127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0"/>
            <a:ext cx="49720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9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88"/>
    </mc:Choice>
    <mc:Fallback xmlns="">
      <p:transition spd="slow" advTm="382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5" y="0"/>
            <a:ext cx="49847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48"/>
    </mc:Choice>
    <mc:Fallback xmlns="">
      <p:transition spd="slow" advTm="31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0</Words>
  <Application>Microsoft Office PowerPoint</Application>
  <PresentationFormat>Widescreen</PresentationFormat>
  <Paragraphs>0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Jaam E Jam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parsnovin</dc:creator>
  <cp:lastModifiedBy>parsnovin</cp:lastModifiedBy>
  <cp:revision>4</cp:revision>
  <dcterms:created xsi:type="dcterms:W3CDTF">2020-04-09T20:06:26Z</dcterms:created>
  <dcterms:modified xsi:type="dcterms:W3CDTF">2020-04-10T12:49:02Z</dcterms:modified>
</cp:coreProperties>
</file>