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C7C79-37BE-4D0C-8FE0-214DA42A9AE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E2D86-DBA1-4376-B604-681BAF771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>
                <a:solidFill>
                  <a:schemeClr val="tx1"/>
                </a:solidFill>
              </a:rPr>
              <a:t>ادامه زمان حال کامل 2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~PP1100.WAV">
            <a:hlinkClick r:id="" action="ppaction://media"/>
          </p:cNvPr>
          <p:cNvPicPr>
            <a:picLocks noRot="1" noChangeAspect="1"/>
          </p:cNvPicPr>
          <p:nvPr>
            <a:wavAudioFile r:embed="rId1" name="~PP1100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61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کاربرد </a:t>
            </a:r>
            <a:r>
              <a:rPr lang="en-US" dirty="0" smtClean="0"/>
              <a:t>since , 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         </a:t>
            </a:r>
            <a:r>
              <a:rPr lang="en-US" dirty="0" smtClean="0"/>
              <a:t>Since  </a:t>
            </a:r>
            <a:r>
              <a:rPr lang="fa-IR" dirty="0" smtClean="0"/>
              <a:t> شروع زمان کار را نشان میدهد.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 have worked in that factory </a:t>
            </a:r>
            <a:r>
              <a:rPr lang="en-US" dirty="0" smtClean="0">
                <a:solidFill>
                  <a:srgbClr val="FF0000"/>
                </a:solidFill>
              </a:rPr>
              <a:t>since</a:t>
            </a:r>
            <a:r>
              <a:rPr lang="en-US" dirty="0" smtClean="0"/>
              <a:t> 2016.</a:t>
            </a:r>
          </a:p>
          <a:p>
            <a:pPr>
              <a:buNone/>
            </a:pPr>
            <a:r>
              <a:rPr lang="en-US" dirty="0" smtClean="0"/>
              <a:t>Sara hasn’t played  tennis </a:t>
            </a:r>
            <a:r>
              <a:rPr lang="en-US" dirty="0" smtClean="0">
                <a:solidFill>
                  <a:srgbClr val="FF0000"/>
                </a:solidFill>
              </a:rPr>
              <a:t>since</a:t>
            </a:r>
            <a:r>
              <a:rPr lang="en-US" dirty="0" smtClean="0"/>
              <a:t> last summ</a:t>
            </a:r>
            <a:r>
              <a:rPr lang="en-US" dirty="0"/>
              <a:t>e</a:t>
            </a:r>
            <a:r>
              <a:rPr lang="en-US" dirty="0" smtClean="0"/>
              <a:t>r.</a:t>
            </a:r>
          </a:p>
          <a:p>
            <a:pPr>
              <a:buNone/>
            </a:pPr>
            <a:r>
              <a:rPr lang="en-US" dirty="0" smtClean="0"/>
              <a:t>For  </a:t>
            </a:r>
            <a:r>
              <a:rPr lang="fa-IR" dirty="0" smtClean="0"/>
              <a:t>مدت زمان  انجام کاری را نشان میدهد.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We have lived in this town </a:t>
            </a:r>
            <a:r>
              <a:rPr lang="en-US" dirty="0" smtClean="0">
                <a:solidFill>
                  <a:srgbClr val="FF0000"/>
                </a:solidFill>
              </a:rPr>
              <a:t>for</a:t>
            </a:r>
            <a:r>
              <a:rPr lang="en-US" dirty="0" smtClean="0"/>
              <a:t>  3 years.</a:t>
            </a:r>
          </a:p>
          <a:p>
            <a:pPr>
              <a:buNone/>
            </a:pPr>
            <a:r>
              <a:rPr lang="en-US" dirty="0" smtClean="0"/>
              <a:t>He has known me </a:t>
            </a:r>
            <a:r>
              <a:rPr lang="en-US" dirty="0" smtClean="0">
                <a:solidFill>
                  <a:srgbClr val="FF0000"/>
                </a:solidFill>
              </a:rPr>
              <a:t>for</a:t>
            </a:r>
            <a:r>
              <a:rPr lang="en-US" dirty="0" smtClean="0"/>
              <a:t> more than five years.</a:t>
            </a:r>
            <a:endParaRPr lang="en-US" dirty="0"/>
          </a:p>
        </p:txBody>
      </p:sp>
      <p:pic>
        <p:nvPicPr>
          <p:cNvPr id="4" name="~PP1410.WAV">
            <a:hlinkClick r:id="" action="ppaction://media"/>
          </p:cNvPr>
          <p:cNvPicPr>
            <a:picLocks noRot="1" noChangeAspect="1"/>
          </p:cNvPicPr>
          <p:nvPr>
            <a:wavAudioFile r:embed="rId1" name="~PP1410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7227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5257800"/>
          </a:xfrm>
        </p:spPr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000" dirty="0" smtClean="0"/>
              <a:t>Since  and  for  </a:t>
            </a:r>
          </a:p>
          <a:p>
            <a:r>
              <a:rPr lang="fa-IR" sz="4000" dirty="0" smtClean="0"/>
              <a:t>در زمان حال کامل استفاده  میشوند</a:t>
            </a:r>
          </a:p>
          <a:p>
            <a:r>
              <a:rPr lang="en-US" sz="4000" dirty="0" smtClean="0"/>
              <a:t>You </a:t>
            </a:r>
            <a:r>
              <a:rPr lang="en-US" sz="4000" dirty="0" smtClean="0">
                <a:solidFill>
                  <a:srgbClr val="00B050"/>
                </a:solidFill>
              </a:rPr>
              <a:t>have seen </a:t>
            </a:r>
            <a:r>
              <a:rPr lang="en-US" sz="4000" dirty="0" smtClean="0"/>
              <a:t>john ………. Last week.</a:t>
            </a:r>
          </a:p>
          <a:p>
            <a:r>
              <a:rPr lang="en-US" sz="4000" dirty="0" smtClean="0"/>
              <a:t>A. for     </a:t>
            </a:r>
            <a:r>
              <a:rPr lang="en-US" sz="4000" dirty="0" smtClean="0">
                <a:solidFill>
                  <a:srgbClr val="FF0000"/>
                </a:solidFill>
              </a:rPr>
              <a:t>b. since       </a:t>
            </a:r>
            <a:r>
              <a:rPr lang="en-US" sz="4000" dirty="0" smtClean="0"/>
              <a:t>c. to       d. so</a:t>
            </a:r>
          </a:p>
          <a:p>
            <a:r>
              <a:rPr lang="en-US" sz="4000" dirty="0" smtClean="0"/>
              <a:t>She </a:t>
            </a:r>
            <a:r>
              <a:rPr lang="en-US" sz="4000" dirty="0" smtClean="0">
                <a:solidFill>
                  <a:srgbClr val="00B050"/>
                </a:solidFill>
              </a:rPr>
              <a:t>has married  </a:t>
            </a:r>
            <a:r>
              <a:rPr lang="en-US" sz="4000" dirty="0" smtClean="0"/>
              <a:t>………  four years.</a:t>
            </a:r>
          </a:p>
          <a:p>
            <a:r>
              <a:rPr lang="en-US" sz="4000" dirty="0" smtClean="0"/>
              <a:t>A. to      b. as       c. since     </a:t>
            </a:r>
            <a:r>
              <a:rPr lang="en-US" sz="4000" dirty="0" smtClean="0">
                <a:solidFill>
                  <a:srgbClr val="FF0000"/>
                </a:solidFill>
              </a:rPr>
              <a:t>d. for</a:t>
            </a:r>
          </a:p>
          <a:p>
            <a:endParaRPr lang="en-US" sz="4000" dirty="0"/>
          </a:p>
        </p:txBody>
      </p:sp>
      <p:pic>
        <p:nvPicPr>
          <p:cNvPr id="4" name="~PP1403.WAV">
            <a:hlinkClick r:id="" action="ppaction://media"/>
          </p:cNvPr>
          <p:cNvPicPr>
            <a:picLocks noRot="1" noChangeAspect="1"/>
          </p:cNvPicPr>
          <p:nvPr>
            <a:wavAudioFile r:embed="rId1" name="~PP1403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160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تمرینات مهم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endParaRPr lang="fa-IR" dirty="0"/>
          </a:p>
          <a:p>
            <a:r>
              <a:rPr lang="en-US" dirty="0" smtClean="0"/>
              <a:t>Practice  D .  </a:t>
            </a:r>
            <a:r>
              <a:rPr lang="en-US" smtClean="0"/>
              <a:t>B</a:t>
            </a:r>
            <a:endParaRPr lang="en-US"/>
          </a:p>
        </p:txBody>
      </p:sp>
      <p:pic>
        <p:nvPicPr>
          <p:cNvPr id="4" name="~PP3204.WAV">
            <a:hlinkClick r:id="" action="ppaction://media"/>
          </p:cNvPr>
          <p:cNvPicPr>
            <a:picLocks noRot="1" noChangeAspect="1"/>
          </p:cNvPicPr>
          <p:nvPr>
            <a:wavAudioFile r:embed="rId1" name="~PP3204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895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120</Words>
  <Application>Microsoft Office PowerPoint</Application>
  <PresentationFormat>On-screen Show (4:3)</PresentationFormat>
  <Paragraphs>20</Paragraphs>
  <Slides>4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Unit 14</vt:lpstr>
      <vt:lpstr>کاربرد since ,  for</vt:lpstr>
      <vt:lpstr>Slide 3</vt:lpstr>
      <vt:lpstr>تمرینات مهم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14</dc:title>
  <dc:creator>karnoo</dc:creator>
  <cp:lastModifiedBy>karnoo</cp:lastModifiedBy>
  <cp:revision>9</cp:revision>
  <dcterms:created xsi:type="dcterms:W3CDTF">2020-04-06T18:06:01Z</dcterms:created>
  <dcterms:modified xsi:type="dcterms:W3CDTF">2020-04-07T14:12:32Z</dcterms:modified>
</cp:coreProperties>
</file>