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9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9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3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0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6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8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2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23706-BDAB-4A07-B5CF-65CF2F5F57C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813FF-7221-4470-B000-A99095BC0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0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36"/>
    </mc:Choice>
    <mc:Fallback>
      <p:transition spd="slow" advTm="18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5" y="0"/>
            <a:ext cx="49577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50"/>
    </mc:Choice>
    <mc:Fallback>
      <p:transition spd="slow" advTm="33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parsnovin</dc:creator>
  <cp:lastModifiedBy>parsnovin</cp:lastModifiedBy>
  <cp:revision>1</cp:revision>
  <dcterms:created xsi:type="dcterms:W3CDTF">2020-04-09T20:28:34Z</dcterms:created>
  <dcterms:modified xsi:type="dcterms:W3CDTF">2020-04-09T20:28:56Z</dcterms:modified>
</cp:coreProperties>
</file>