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6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8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1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0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2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4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11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5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03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4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4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4D399-5228-4D03-91FC-BC1FBCABB18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9D54D-9F15-4EA2-8B7F-0E83C0F7A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2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55" y="0"/>
            <a:ext cx="491428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8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600"/>
    </mc:Choice>
    <mc:Fallback>
      <p:transition spd="slow" advTm="29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96" y="0"/>
            <a:ext cx="592620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1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592"/>
    </mc:Choice>
    <mc:Fallback>
      <p:transition spd="slow" advTm="26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Jaam E Jam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parsnovin</dc:creator>
  <cp:lastModifiedBy>parsnovin</cp:lastModifiedBy>
  <cp:revision>1</cp:revision>
  <dcterms:created xsi:type="dcterms:W3CDTF">2020-04-09T20:11:07Z</dcterms:created>
  <dcterms:modified xsi:type="dcterms:W3CDTF">2020-04-09T20:11:31Z</dcterms:modified>
</cp:coreProperties>
</file>