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84" r:id="rId6"/>
    <p:sldId id="285" r:id="rId7"/>
    <p:sldId id="286" r:id="rId8"/>
    <p:sldId id="287" r:id="rId9"/>
    <p:sldId id="288" r:id="rId10"/>
    <p:sldId id="260" r:id="rId11"/>
    <p:sldId id="261" r:id="rId12"/>
    <p:sldId id="262" r:id="rId13"/>
    <p:sldId id="278" r:id="rId14"/>
    <p:sldId id="281" r:id="rId15"/>
    <p:sldId id="282" r:id="rId16"/>
    <p:sldId id="283" r:id="rId17"/>
    <p:sldId id="279" r:id="rId18"/>
    <p:sldId id="263" r:id="rId19"/>
    <p:sldId id="264" r:id="rId20"/>
    <p:sldId id="265" r:id="rId21"/>
    <p:sldId id="289" r:id="rId22"/>
    <p:sldId id="266" r:id="rId23"/>
    <p:sldId id="267" r:id="rId24"/>
    <p:sldId id="290" r:id="rId25"/>
    <p:sldId id="291" r:id="rId26"/>
    <p:sldId id="292" r:id="rId27"/>
    <p:sldId id="293" r:id="rId28"/>
    <p:sldId id="268" r:id="rId29"/>
    <p:sldId id="269" r:id="rId30"/>
    <p:sldId id="270" r:id="rId31"/>
    <p:sldId id="271" r:id="rId32"/>
    <p:sldId id="272" r:id="rId33"/>
    <p:sldId id="273" r:id="rId34"/>
    <p:sldId id="274" r:id="rId35"/>
    <p:sldId id="275" r:id="rId36"/>
    <p:sldId id="276" r:id="rId37"/>
    <p:sldId id="27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797"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74E071-40C1-4C89-BAF5-B6C3DA586585}" type="datetimeFigureOut">
              <a:rPr lang="en-US" smtClean="0"/>
              <a:t>4/15/2020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CF5774-2958-4A12-9DA9-CBD8083E2315}" type="slidenum">
              <a:rPr lang="en-US" smtClean="0"/>
              <a:t>‹#›</a:t>
            </a:fld>
            <a:endParaRPr lang="en-US"/>
          </a:p>
        </p:txBody>
      </p:sp>
    </p:spTree>
    <p:extLst>
      <p:ext uri="{BB962C8B-B14F-4D97-AF65-F5344CB8AC3E}">
        <p14:creationId xmlns:p14="http://schemas.microsoft.com/office/powerpoint/2010/main" val="2431849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5774-2958-4A12-9DA9-CBD8083E2315}" type="slidenum">
              <a:rPr lang="en-US" smtClean="0"/>
              <a:t>8</a:t>
            </a:fld>
            <a:endParaRPr lang="en-US"/>
          </a:p>
        </p:txBody>
      </p:sp>
    </p:spTree>
    <p:extLst>
      <p:ext uri="{BB962C8B-B14F-4D97-AF65-F5344CB8AC3E}">
        <p14:creationId xmlns:p14="http://schemas.microsoft.com/office/powerpoint/2010/main" val="2197205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3CF1A4-75C2-475A-BA47-8A06062A3C2F}"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484AA-30EE-47A2-B610-74055A687654}" type="slidenum">
              <a:rPr lang="en-US" smtClean="0"/>
              <a:t>‹#›</a:t>
            </a:fld>
            <a:endParaRPr lang="en-US"/>
          </a:p>
        </p:txBody>
      </p:sp>
    </p:spTree>
    <p:extLst>
      <p:ext uri="{BB962C8B-B14F-4D97-AF65-F5344CB8AC3E}">
        <p14:creationId xmlns:p14="http://schemas.microsoft.com/office/powerpoint/2010/main" val="1525147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3CF1A4-75C2-475A-BA47-8A06062A3C2F}"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484AA-30EE-47A2-B610-74055A687654}" type="slidenum">
              <a:rPr lang="en-US" smtClean="0"/>
              <a:t>‹#›</a:t>
            </a:fld>
            <a:endParaRPr lang="en-US"/>
          </a:p>
        </p:txBody>
      </p:sp>
    </p:spTree>
    <p:extLst>
      <p:ext uri="{BB962C8B-B14F-4D97-AF65-F5344CB8AC3E}">
        <p14:creationId xmlns:p14="http://schemas.microsoft.com/office/powerpoint/2010/main" val="3741180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3CF1A4-75C2-475A-BA47-8A06062A3C2F}"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484AA-30EE-47A2-B610-74055A687654}" type="slidenum">
              <a:rPr lang="en-US" smtClean="0"/>
              <a:t>‹#›</a:t>
            </a:fld>
            <a:endParaRPr lang="en-US"/>
          </a:p>
        </p:txBody>
      </p:sp>
    </p:spTree>
    <p:extLst>
      <p:ext uri="{BB962C8B-B14F-4D97-AF65-F5344CB8AC3E}">
        <p14:creationId xmlns:p14="http://schemas.microsoft.com/office/powerpoint/2010/main" val="144467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3CF1A4-75C2-475A-BA47-8A06062A3C2F}"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484AA-30EE-47A2-B610-74055A687654}" type="slidenum">
              <a:rPr lang="en-US" smtClean="0"/>
              <a:t>‹#›</a:t>
            </a:fld>
            <a:endParaRPr lang="en-US"/>
          </a:p>
        </p:txBody>
      </p:sp>
    </p:spTree>
    <p:extLst>
      <p:ext uri="{BB962C8B-B14F-4D97-AF65-F5344CB8AC3E}">
        <p14:creationId xmlns:p14="http://schemas.microsoft.com/office/powerpoint/2010/main" val="83695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3CF1A4-75C2-475A-BA47-8A06062A3C2F}"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484AA-30EE-47A2-B610-74055A687654}" type="slidenum">
              <a:rPr lang="en-US" smtClean="0"/>
              <a:t>‹#›</a:t>
            </a:fld>
            <a:endParaRPr lang="en-US"/>
          </a:p>
        </p:txBody>
      </p:sp>
    </p:spTree>
    <p:extLst>
      <p:ext uri="{BB962C8B-B14F-4D97-AF65-F5344CB8AC3E}">
        <p14:creationId xmlns:p14="http://schemas.microsoft.com/office/powerpoint/2010/main" val="170184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3CF1A4-75C2-475A-BA47-8A06062A3C2F}"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484AA-30EE-47A2-B610-74055A687654}" type="slidenum">
              <a:rPr lang="en-US" smtClean="0"/>
              <a:t>‹#›</a:t>
            </a:fld>
            <a:endParaRPr lang="en-US"/>
          </a:p>
        </p:txBody>
      </p:sp>
    </p:spTree>
    <p:extLst>
      <p:ext uri="{BB962C8B-B14F-4D97-AF65-F5344CB8AC3E}">
        <p14:creationId xmlns:p14="http://schemas.microsoft.com/office/powerpoint/2010/main" val="3601984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3CF1A4-75C2-475A-BA47-8A06062A3C2F}" type="datetimeFigureOut">
              <a:rPr lang="en-US" smtClean="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484AA-30EE-47A2-B610-74055A687654}" type="slidenum">
              <a:rPr lang="en-US" smtClean="0"/>
              <a:t>‹#›</a:t>
            </a:fld>
            <a:endParaRPr lang="en-US"/>
          </a:p>
        </p:txBody>
      </p:sp>
    </p:spTree>
    <p:extLst>
      <p:ext uri="{BB962C8B-B14F-4D97-AF65-F5344CB8AC3E}">
        <p14:creationId xmlns:p14="http://schemas.microsoft.com/office/powerpoint/2010/main" val="2077844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3CF1A4-75C2-475A-BA47-8A06062A3C2F}" type="datetimeFigureOut">
              <a:rPr lang="en-US" smtClean="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484AA-30EE-47A2-B610-74055A687654}" type="slidenum">
              <a:rPr lang="en-US" smtClean="0"/>
              <a:t>‹#›</a:t>
            </a:fld>
            <a:endParaRPr lang="en-US"/>
          </a:p>
        </p:txBody>
      </p:sp>
    </p:spTree>
    <p:extLst>
      <p:ext uri="{BB962C8B-B14F-4D97-AF65-F5344CB8AC3E}">
        <p14:creationId xmlns:p14="http://schemas.microsoft.com/office/powerpoint/2010/main" val="1855297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3CF1A4-75C2-475A-BA47-8A06062A3C2F}" type="datetimeFigureOut">
              <a:rPr lang="en-US" smtClean="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F484AA-30EE-47A2-B610-74055A687654}" type="slidenum">
              <a:rPr lang="en-US" smtClean="0"/>
              <a:t>‹#›</a:t>
            </a:fld>
            <a:endParaRPr lang="en-US"/>
          </a:p>
        </p:txBody>
      </p:sp>
    </p:spTree>
    <p:extLst>
      <p:ext uri="{BB962C8B-B14F-4D97-AF65-F5344CB8AC3E}">
        <p14:creationId xmlns:p14="http://schemas.microsoft.com/office/powerpoint/2010/main" val="3145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3CF1A4-75C2-475A-BA47-8A06062A3C2F}"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484AA-30EE-47A2-B610-74055A687654}" type="slidenum">
              <a:rPr lang="en-US" smtClean="0"/>
              <a:t>‹#›</a:t>
            </a:fld>
            <a:endParaRPr lang="en-US"/>
          </a:p>
        </p:txBody>
      </p:sp>
    </p:spTree>
    <p:extLst>
      <p:ext uri="{BB962C8B-B14F-4D97-AF65-F5344CB8AC3E}">
        <p14:creationId xmlns:p14="http://schemas.microsoft.com/office/powerpoint/2010/main" val="1761103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3CF1A4-75C2-475A-BA47-8A06062A3C2F}"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484AA-30EE-47A2-B610-74055A687654}" type="slidenum">
              <a:rPr lang="en-US" smtClean="0"/>
              <a:t>‹#›</a:t>
            </a:fld>
            <a:endParaRPr lang="en-US"/>
          </a:p>
        </p:txBody>
      </p:sp>
    </p:spTree>
    <p:extLst>
      <p:ext uri="{BB962C8B-B14F-4D97-AF65-F5344CB8AC3E}">
        <p14:creationId xmlns:p14="http://schemas.microsoft.com/office/powerpoint/2010/main" val="3158073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3CF1A4-75C2-475A-BA47-8A06062A3C2F}" type="datetimeFigureOut">
              <a:rPr lang="en-US" smtClean="0"/>
              <a:t>4/15/2020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F484AA-30EE-47A2-B610-74055A687654}" type="slidenum">
              <a:rPr lang="en-US" smtClean="0"/>
              <a:t>‹#›</a:t>
            </a:fld>
            <a:endParaRPr lang="en-US"/>
          </a:p>
        </p:txBody>
      </p:sp>
    </p:spTree>
    <p:extLst>
      <p:ext uri="{BB962C8B-B14F-4D97-AF65-F5344CB8AC3E}">
        <p14:creationId xmlns:p14="http://schemas.microsoft.com/office/powerpoint/2010/main" val="2821772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FFC000"/>
          </a:solidFill>
        </p:spPr>
        <p:txBody>
          <a:bodyPr/>
          <a:lstStyle/>
          <a:p>
            <a:r>
              <a:rPr lang="fa-IR" dirty="0" smtClean="0"/>
              <a:t>حجمسازی  جبرانی فایل  دوم کارشناسی طراحی دوخت</a:t>
            </a:r>
            <a:endParaRPr lang="en-US" dirty="0"/>
          </a:p>
        </p:txBody>
      </p:sp>
      <p:sp>
        <p:nvSpPr>
          <p:cNvPr id="3" name="Subtitle 2"/>
          <p:cNvSpPr>
            <a:spLocks noGrp="1"/>
          </p:cNvSpPr>
          <p:nvPr>
            <p:ph type="subTitle" idx="1"/>
          </p:nvPr>
        </p:nvSpPr>
        <p:spPr>
          <a:solidFill>
            <a:srgbClr val="FFFF00"/>
          </a:solidFill>
        </p:spPr>
        <p:txBody>
          <a:bodyPr/>
          <a:lstStyle/>
          <a:p>
            <a:r>
              <a:rPr lang="fa-IR" dirty="0" smtClean="0">
                <a:solidFill>
                  <a:schemeClr val="tx1"/>
                </a:solidFill>
              </a:rPr>
              <a:t>کلاس صبح دوشنبه دو گروه ترم دوم کارشناسی طراحی دوخت </a:t>
            </a:r>
          </a:p>
          <a:p>
            <a:r>
              <a:rPr lang="fa-IR" dirty="0" smtClean="0">
                <a:solidFill>
                  <a:schemeClr val="tx1"/>
                </a:solidFill>
              </a:rPr>
              <a:t>مدرس بهنام شیروانی</a:t>
            </a:r>
            <a:endParaRPr lang="en-US" dirty="0">
              <a:solidFill>
                <a:schemeClr val="tx1"/>
              </a:solidFill>
            </a:endParaRPr>
          </a:p>
        </p:txBody>
      </p:sp>
    </p:spTree>
    <p:extLst>
      <p:ext uri="{BB962C8B-B14F-4D97-AF65-F5344CB8AC3E}">
        <p14:creationId xmlns:p14="http://schemas.microsoft.com/office/powerpoint/2010/main" val="2983501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200"/>
            </a:gs>
            <a:gs pos="45000">
              <a:srgbClr val="FF7A00"/>
            </a:gs>
            <a:gs pos="70000">
              <a:srgbClr val="FF0300"/>
            </a:gs>
            <a:gs pos="100000">
              <a:srgbClr val="4D0808"/>
            </a:gs>
          </a:gsLst>
          <a:lin ang="81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2700" y="1524000"/>
            <a:ext cx="1866900" cy="4525963"/>
          </a:xfrm>
          <a:solidFill>
            <a:srgbClr val="FFC000"/>
          </a:solidFill>
        </p:spPr>
        <p:txBody>
          <a:bodyPr>
            <a:normAutofit fontScale="92500" lnSpcReduction="20000"/>
          </a:bodyPr>
          <a:lstStyle/>
          <a:p>
            <a:r>
              <a:rPr lang="fa-IR" dirty="0" smtClean="0"/>
              <a:t>ابزارو وسایل میتواند از گونه های ابزار دستی باشد مثل سیم چین انبر دست یا گیره های گرفتن سیم </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58293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722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1200" y="1371600"/>
            <a:ext cx="2895600" cy="4754563"/>
          </a:xfrm>
          <a:solidFill>
            <a:srgbClr val="FFFF00"/>
          </a:solidFill>
        </p:spPr>
        <p:txBody>
          <a:bodyPr/>
          <a:lstStyle/>
          <a:p>
            <a:r>
              <a:rPr lang="fa-IR" dirty="0" smtClean="0"/>
              <a:t>نمونه یک حجم سیمی با حجم پردازی خطی شبیه یک طراحی است بدون سایه روشن ورنگ امیزی</a:t>
            </a:r>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5257800" cy="3795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193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81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0" y="533400"/>
            <a:ext cx="3733800" cy="5592763"/>
          </a:xfrm>
          <a:solidFill>
            <a:srgbClr val="FFFF00"/>
          </a:solidFill>
        </p:spPr>
        <p:txBody>
          <a:bodyPr/>
          <a:lstStyle/>
          <a:p>
            <a:r>
              <a:rPr lang="fa-IR" dirty="0" smtClean="0"/>
              <a:t>موضوع ترکیبی از سیم وجنسیتهای دیگر دراین کار یک درخت وکودکی که تاب بازی می کند.برگ درخت می تواند از ورق فلزی حلبی یا برش ساده با قیچی از فوم الومینیوم یا لفاف که در اشپزخانه هم از ان استفاده می شود  باشد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4152900" cy="5558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3318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81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4174" y="457200"/>
            <a:ext cx="1952625" cy="5668963"/>
          </a:xfrm>
          <a:solidFill>
            <a:srgbClr val="FFFF00"/>
          </a:solidFill>
        </p:spPr>
        <p:txBody>
          <a:bodyPr>
            <a:normAutofit fontScale="92500"/>
          </a:bodyPr>
          <a:lstStyle/>
          <a:p>
            <a:r>
              <a:rPr lang="fa-IR" dirty="0" smtClean="0"/>
              <a:t>حجم سیمی رنگ شده مواد رنگین درساخت این حجم کاربرد سیم و داشتن طرح اولیه  کمی صبر ودقت  </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56241"/>
            <a:ext cx="6124575" cy="432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249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81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00" y="570992"/>
            <a:ext cx="2286000" cy="5555171"/>
          </a:xfrm>
          <a:solidFill>
            <a:srgbClr val="92D050"/>
          </a:solidFill>
        </p:spPr>
        <p:txBody>
          <a:bodyPr>
            <a:noAutofit/>
          </a:bodyPr>
          <a:lstStyle/>
          <a:p>
            <a:r>
              <a:rPr lang="fa-IR" sz="2800" dirty="0" smtClean="0"/>
              <a:t>نمونه ای از حجم سیمی حرکت خطی  ایجاد شده روی یک زمینه که رنگ ان با رنگ سیم کنتراست داردبه بهت دیده شدن کارکمک میکنه</a:t>
            </a:r>
            <a:endParaRPr lang="en-US" sz="28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64202"/>
            <a:ext cx="4352925" cy="562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81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0"/>
            <a:ext cx="8229600" cy="792163"/>
          </a:xfrm>
          <a:solidFill>
            <a:srgbClr val="99FFCC"/>
          </a:solidFill>
        </p:spPr>
        <p:txBody>
          <a:bodyPr>
            <a:normAutofit fontScale="85000" lnSpcReduction="20000"/>
          </a:bodyPr>
          <a:lstStyle/>
          <a:p>
            <a:r>
              <a:rPr lang="fa-IR" dirty="0" smtClean="0"/>
              <a:t>یک طرح  با دو نما واجرای حجم سیمی خطی ساده نصب روی پایه چوب پس زمینه رنگ وبافت سفید دیوار</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08230"/>
            <a:ext cx="35147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76250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53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0"/>
            <a:ext cx="8534400" cy="2316163"/>
          </a:xfrm>
          <a:solidFill>
            <a:srgbClr val="FFFF00"/>
          </a:solidFill>
        </p:spPr>
        <p:txBody>
          <a:bodyPr>
            <a:normAutofit lnSpcReduction="10000"/>
          </a:bodyPr>
          <a:lstStyle/>
          <a:p>
            <a:r>
              <a:rPr lang="fa-IR" dirty="0" smtClean="0"/>
              <a:t>نمونه ای دیگر از حجم سیمی ساده با حرکت خطی ساده نصب روی پایه چوب  برای ساخت این کار می توانید دست خود را روی کاغذ بگزارید دور انگشتان خط مدادی رسم کنید وحرکت سیم را با خط طراحی منطبق ونمونه را  بسازید .</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38200"/>
            <a:ext cx="476250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739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67200"/>
            <a:ext cx="8229600" cy="1858963"/>
          </a:xfrm>
          <a:solidFill>
            <a:srgbClr val="99FFCC"/>
          </a:solidFill>
        </p:spPr>
        <p:txBody>
          <a:bodyPr>
            <a:normAutofit fontScale="85000" lnSpcReduction="10000"/>
          </a:bodyPr>
          <a:lstStyle/>
          <a:p>
            <a:r>
              <a:rPr lang="fa-IR" dirty="0" smtClean="0"/>
              <a:t>یک ایده دیگر در طراحی وساخت یک حجم سیمی که موضوع ان کاملا قابل درک واجرای ان نیاز به اتصال بیشتر سیم ها دارد. که می توان از سیم نازکتر برای اتصال یا چسب استفاده کرد. بسیاری از مجسمه ها وحجم سیمی از فن لحیم وجوش استفاده می کنند . </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599"/>
            <a:ext cx="5771078" cy="3757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411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14800"/>
            <a:ext cx="8229600" cy="2011363"/>
          </a:xfrm>
          <a:solidFill>
            <a:srgbClr val="92D050"/>
          </a:solidFill>
        </p:spPr>
        <p:txBody>
          <a:bodyPr>
            <a:normAutofit fontScale="77500" lnSpcReduction="20000"/>
          </a:bodyPr>
          <a:lstStyle/>
          <a:p>
            <a:r>
              <a:rPr lang="fa-IR" dirty="0" smtClean="0"/>
              <a:t>حجم سیمی که سازنده از توری سیمی که در بازار به توری مرغی مشهور است استفاده کرده است این نوع توری هم ارزان وهم نرم وشکل پذیراست. استفاده از قیچی دستکش محافظ دست لازم است چون وقتی سیمها بریده می شوند در تماس با دست امکان اسیب زدن دارند فشرده کردن وکوبیدن هم در این کار به رسیدن به حجم مورد نظرکمک می کند.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3197"/>
            <a:ext cx="49530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519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9800" y="533400"/>
            <a:ext cx="2667000" cy="5592763"/>
          </a:xfrm>
          <a:solidFill>
            <a:srgbClr val="FFFF00"/>
          </a:solidFill>
        </p:spPr>
        <p:txBody>
          <a:bodyPr>
            <a:noAutofit/>
          </a:bodyPr>
          <a:lstStyle/>
          <a:p>
            <a:r>
              <a:rPr lang="fa-IR" sz="2400" dirty="0" smtClean="0"/>
              <a:t>حجم سیمی با استفاده از مفتول رنگی ویا رنگ کردن کار بعداز ساخت  پلنگ صورتی یکی ازشخصیتهای مورد علاقه سالهای قبل بوده است وفرم ساده وزیبایی دارد در شکل پذیری واساسا قابل ارمیچر شدن یاسیمی شدن هست</a:t>
            </a: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4953000" cy="641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478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8229600" cy="5562600"/>
          </a:xfrm>
          <a:solidFill>
            <a:srgbClr val="99FFCC"/>
          </a:solidFill>
        </p:spPr>
        <p:txBody>
          <a:bodyPr>
            <a:normAutofit fontScale="92500" lnSpcReduction="10000"/>
          </a:bodyPr>
          <a:lstStyle/>
          <a:p>
            <a:pPr algn="just"/>
            <a:r>
              <a:rPr lang="fa-IR" dirty="0" smtClean="0"/>
              <a:t>ضمن عرض سلام وارزوی سلامتی برای دانشجویان گرامی باتوجه به شرایط کلاسها وبرنامه های تدریس مدرسان احیانا بعضی از دانشجویان احساس کنند این تجربه جدید نوعی سر در گمی بوجود اورده است ودسترسی نداشتن به مدرس مربوط سوالات بی جوابی در ذهن دارند که منتظر جواب هستند ازطرفی برنامه بعدی ارسال می شه تراکم درس هم وجوددارد .همه .چه استاد چه دانشجو در گذر این شرایط وتجربیات تازه به نوعی وارد یک مسیر تغییر می شوند البته اکثر مردم در مواجه با تغییر مقاومت می کنند چون احساس ناامنی را بوجود می اورد این یک گذر است به چشم انداز تازه به محیط مجازی شلوغ وتنهایی دراقیانوسی که هر کس قایق خودرا پارو می زند . پس با امید وتوکل برای خوتان خوب پاروبزنید تا ازطوفان بگذریم . </a:t>
            </a:r>
            <a:endParaRPr lang="en-US" dirty="0"/>
          </a:p>
        </p:txBody>
      </p:sp>
    </p:spTree>
    <p:extLst>
      <p:ext uri="{BB962C8B-B14F-4D97-AF65-F5344CB8AC3E}">
        <p14:creationId xmlns:p14="http://schemas.microsoft.com/office/powerpoint/2010/main" val="11204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00475"/>
            <a:ext cx="8229600" cy="2325688"/>
          </a:xfrm>
          <a:solidFill>
            <a:srgbClr val="FFFF00"/>
          </a:solidFill>
        </p:spPr>
        <p:txBody>
          <a:bodyPr>
            <a:normAutofit lnSpcReduction="10000"/>
          </a:bodyPr>
          <a:lstStyle/>
          <a:p>
            <a:pPr algn="just"/>
            <a:r>
              <a:rPr lang="fa-IR" dirty="0" smtClean="0"/>
              <a:t>نمونه دیگر از مجسمه سیمی که حجم ان کاملا از سیم وحرکت  سیم است .اگر سیم الومینیوم بتوانید تهیه کنید قیمت ان نسبت به سیم اهن گرانتر ولی ضد زنگ وانعطاف پذیری بیشتری دارد و  وبه را حتی حرکتهای حلزونی را    می شود با ان تجربه کرد               </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2400"/>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168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91000"/>
            <a:ext cx="8229600" cy="1935163"/>
          </a:xfrm>
          <a:solidFill>
            <a:srgbClr val="66FFFF"/>
          </a:solidFill>
        </p:spPr>
        <p:txBody>
          <a:bodyPr/>
          <a:lstStyle/>
          <a:p>
            <a:r>
              <a:rPr lang="fa-IR" dirty="0" smtClean="0"/>
              <a:t>برای ساختن این حجمها اگر از روش ساخت حلزونی کمک بگیرید سطح پوشیده می شود وسرعت پردازش حجم راحتر است .                          </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76200"/>
            <a:ext cx="5334000" cy="407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762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57600"/>
            <a:ext cx="8229600" cy="2468563"/>
          </a:xfrm>
        </p:spPr>
        <p:txBody>
          <a:bodyPr/>
          <a:lstStyle/>
          <a:p>
            <a:r>
              <a:rPr lang="fa-IR" dirty="0" smtClean="0"/>
              <a:t>نم</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7344949" cy="412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4468640"/>
            <a:ext cx="8305800" cy="1015663"/>
          </a:xfrm>
          <a:prstGeom prst="rect">
            <a:avLst/>
          </a:prstGeom>
          <a:solidFill>
            <a:srgbClr val="FFFF00"/>
          </a:solidFill>
        </p:spPr>
        <p:txBody>
          <a:bodyPr wrap="square" rtlCol="0">
            <a:spAutoFit/>
          </a:bodyPr>
          <a:lstStyle/>
          <a:p>
            <a:r>
              <a:rPr lang="fa-IR" sz="2000" dirty="0" smtClean="0"/>
              <a:t>در این حجم از ایجاد فرم ساده حلزونی استفاده شده است .با سیم زرد مسی وسیم سفید  در تعمیر گاه های تعمیر دینام بخصوص دینام پمب اب در کشاورزی بعداز از سوختن سیم دینام سیم پیچی دوباره انجام می شود ومقداری سیم سوخته شده که ضایعات است .ازاین سیمها هم می توان استفاده </a:t>
            </a:r>
            <a:r>
              <a:rPr lang="fa-IR" dirty="0" smtClean="0"/>
              <a:t>کرد </a:t>
            </a:r>
            <a:endParaRPr lang="en-US" dirty="0"/>
          </a:p>
        </p:txBody>
      </p:sp>
    </p:spTree>
    <p:extLst>
      <p:ext uri="{BB962C8B-B14F-4D97-AF65-F5344CB8AC3E}">
        <p14:creationId xmlns:p14="http://schemas.microsoft.com/office/powerpoint/2010/main" val="445348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304800"/>
            <a:ext cx="2819400" cy="6248400"/>
          </a:xfrm>
          <a:solidFill>
            <a:srgbClr val="FFFF00"/>
          </a:solidFill>
        </p:spPr>
        <p:txBody>
          <a:bodyPr>
            <a:noAutofit/>
          </a:bodyPr>
          <a:lstStyle/>
          <a:p>
            <a:r>
              <a:rPr lang="fa-IR" sz="2000" dirty="0" smtClean="0"/>
              <a:t>حجم سیمی عنوان کارشکوفه سیب در اینکار شمما میبینید ححجم سیم درخت با پیچیدن سیم تنه بدست امده است اول باید تعداد 30 تا35 مفتول بریده جدا کنید یا دو دو با هم ملیله کنید یعنی شبیه نخ دولا تاب بدهید با استفاده از ازانبر دست بعد4تا را به هم تاب بدهید اضافه کنید تا حجم درست شود تنه پایین تنه و شاخه ها  اضافه کردن شکوفه با سیم نرم تعدادی زیاد بپچیدبا سیمی که دور ان کاموا پیچیده باشید رنگ سفید یا صورتی بدین صورت روی شاخه ها نصب کنید . </a:t>
            </a:r>
            <a:endParaRPr lang="en-US"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8587"/>
            <a:ext cx="4953000" cy="660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4802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914400"/>
            <a:ext cx="3200400" cy="4144963"/>
          </a:xfrm>
          <a:solidFill>
            <a:srgbClr val="FFFF00"/>
          </a:solidFill>
        </p:spPr>
        <p:txBody>
          <a:bodyPr/>
          <a:lstStyle/>
          <a:p>
            <a:r>
              <a:rPr lang="fa-IR" dirty="0" smtClean="0"/>
              <a:t>چند نمونه طرح درخت برای استفاده در ایده طراحی</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28600"/>
            <a:ext cx="4209275" cy="589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159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0" scaled="0"/>
        </a:gradFill>
        <a:effectLst/>
      </p:bgPr>
    </p:bg>
    <p:spTree>
      <p:nvGrpSpPr>
        <p:cNvPr id="1" name=""/>
        <p:cNvGrpSpPr/>
        <p:nvPr/>
      </p:nvGrpSpPr>
      <p:grpSpPr>
        <a:xfrm>
          <a:off x="0" y="0"/>
          <a:ext cx="0" cy="0"/>
          <a:chOff x="0" y="0"/>
          <a:chExt cx="0" cy="0"/>
        </a:xfrm>
      </p:grpSpPr>
      <p:pic>
        <p:nvPicPr>
          <p:cNvPr id="5122" name="Picture 2" descr="D:\جبرانی فنی حرفه ای ppt\IMG_147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04800"/>
            <a:ext cx="4422981" cy="61827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86400" y="522083"/>
            <a:ext cx="2895600" cy="830997"/>
          </a:xfrm>
          <a:prstGeom prst="rect">
            <a:avLst/>
          </a:prstGeom>
          <a:solidFill>
            <a:srgbClr val="FFFF00"/>
          </a:solidFill>
        </p:spPr>
        <p:txBody>
          <a:bodyPr wrap="square" rtlCol="0">
            <a:spAutoFit/>
          </a:bodyPr>
          <a:lstStyle/>
          <a:p>
            <a:r>
              <a:rPr lang="fa-IR" sz="2400" dirty="0" smtClean="0"/>
              <a:t>تعدادی طرح درخت برای تجسم در خت و حجم سیمی </a:t>
            </a:r>
            <a:endParaRPr lang="en-US" sz="2400" dirty="0"/>
          </a:p>
        </p:txBody>
      </p:sp>
    </p:spTree>
    <p:extLst>
      <p:ext uri="{BB962C8B-B14F-4D97-AF65-F5344CB8AC3E}">
        <p14:creationId xmlns:p14="http://schemas.microsoft.com/office/powerpoint/2010/main" val="2171959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0" scaled="0"/>
        </a:gradFill>
        <a:effectLst/>
      </p:bgPr>
    </p:bg>
    <p:spTree>
      <p:nvGrpSpPr>
        <p:cNvPr id="1" name=""/>
        <p:cNvGrpSpPr/>
        <p:nvPr/>
      </p:nvGrpSpPr>
      <p:grpSpPr>
        <a:xfrm>
          <a:off x="0" y="0"/>
          <a:ext cx="0" cy="0"/>
          <a:chOff x="0" y="0"/>
          <a:chExt cx="0" cy="0"/>
        </a:xfrm>
      </p:grpSpPr>
      <p:pic>
        <p:nvPicPr>
          <p:cNvPr id="6146" name="Picture 2" descr="D:\جبرانی فنی حرفه ای ppt\IMG_147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57200"/>
            <a:ext cx="3733800" cy="52230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8800" y="533400"/>
            <a:ext cx="2362200" cy="2677656"/>
          </a:xfrm>
          <a:prstGeom prst="rect">
            <a:avLst/>
          </a:prstGeom>
          <a:solidFill>
            <a:srgbClr val="FFFF00"/>
          </a:solidFill>
        </p:spPr>
        <p:txBody>
          <a:bodyPr wrap="square" rtlCol="0">
            <a:spAutoFit/>
          </a:bodyPr>
          <a:lstStyle/>
          <a:p>
            <a:pPr algn="r"/>
            <a:r>
              <a:rPr lang="fa-IR" sz="2800" dirty="0" smtClean="0"/>
              <a:t>نمونه ای از </a:t>
            </a:r>
            <a:r>
              <a:rPr lang="fa-IR" sz="2800" i="1" u="sng" dirty="0" smtClean="0"/>
              <a:t>درخت</a:t>
            </a:r>
            <a:r>
              <a:rPr lang="fa-IR" sz="2800" dirty="0" smtClean="0"/>
              <a:t> .طرح والگوی درخت می تواند یکی از ایده های کاری باشد برای حجم</a:t>
            </a:r>
            <a:endParaRPr lang="en-US" sz="2800" dirty="0"/>
          </a:p>
        </p:txBody>
      </p:sp>
    </p:spTree>
    <p:extLst>
      <p:ext uri="{BB962C8B-B14F-4D97-AF65-F5344CB8AC3E}">
        <p14:creationId xmlns:p14="http://schemas.microsoft.com/office/powerpoint/2010/main" val="552700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0" scaled="0"/>
        </a:gradFill>
        <a:effectLst/>
      </p:bgPr>
    </p:bg>
    <p:spTree>
      <p:nvGrpSpPr>
        <p:cNvPr id="1" name=""/>
        <p:cNvGrpSpPr/>
        <p:nvPr/>
      </p:nvGrpSpPr>
      <p:grpSpPr>
        <a:xfrm>
          <a:off x="0" y="0"/>
          <a:ext cx="0" cy="0"/>
          <a:chOff x="0" y="0"/>
          <a:chExt cx="0" cy="0"/>
        </a:xfrm>
      </p:grpSpPr>
      <p:pic>
        <p:nvPicPr>
          <p:cNvPr id="7170" name="Picture 2" descr="D:\جبرانی فنی حرفه ای ppt\IMG_148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09600"/>
            <a:ext cx="3233944"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29200" y="762000"/>
            <a:ext cx="3124200" cy="369332"/>
          </a:xfrm>
          <a:prstGeom prst="rect">
            <a:avLst/>
          </a:prstGeom>
          <a:solidFill>
            <a:srgbClr val="99FFCC"/>
          </a:solidFill>
        </p:spPr>
        <p:txBody>
          <a:bodyPr wrap="square" rtlCol="0">
            <a:spAutoFit/>
          </a:bodyPr>
          <a:lstStyle/>
          <a:p>
            <a:r>
              <a:rPr lang="fa-IR" dirty="0" smtClean="0"/>
              <a:t>طرح در خت نخل و ونمونه های ان </a:t>
            </a:r>
            <a:endParaRPr lang="en-US" dirty="0"/>
          </a:p>
        </p:txBody>
      </p:sp>
    </p:spTree>
    <p:extLst>
      <p:ext uri="{BB962C8B-B14F-4D97-AF65-F5344CB8AC3E}">
        <p14:creationId xmlns:p14="http://schemas.microsoft.com/office/powerpoint/2010/main" val="3793487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4600" y="609600"/>
            <a:ext cx="2362200" cy="5516563"/>
          </a:xfrm>
          <a:solidFill>
            <a:srgbClr val="FFFF00"/>
          </a:solidFill>
        </p:spPr>
        <p:txBody>
          <a:bodyPr/>
          <a:lstStyle/>
          <a:p>
            <a:r>
              <a:rPr lang="fa-IR" dirty="0" smtClean="0"/>
              <a:t>نمونه دیگر از حجم سیمی که در چشم حیوان گلوله رنگی گذاشته شده است</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1784"/>
            <a:ext cx="4953000" cy="660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545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0" y="914401"/>
            <a:ext cx="1828800" cy="3276600"/>
          </a:xfrm>
          <a:solidFill>
            <a:srgbClr val="FFFF00"/>
          </a:solidFill>
        </p:spPr>
        <p:txBody>
          <a:bodyPr>
            <a:normAutofit/>
          </a:bodyPr>
          <a:lstStyle/>
          <a:p>
            <a:r>
              <a:rPr lang="fa-IR" sz="4000" smtClean="0"/>
              <a:t>حجم سیمی فیگور فیل </a:t>
            </a:r>
            <a:endParaRPr lang="en-US" sz="4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6235700"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8581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FFFF00"/>
          </a:solidFill>
        </p:spPr>
        <p:txBody>
          <a:bodyPr/>
          <a:lstStyle/>
          <a:p>
            <a:r>
              <a:rPr lang="fa-IR" dirty="0" smtClean="0"/>
              <a:t>در برنامه هفته قبل به تاریخچه مجسمه سازی پرداخته شد وشرحی مختصرازسیر مجسمه را مرور کردیم و با تصویر هایی از مجسمه های دوران تاریخ وسرزمینها اشنا شدیم .که مطالب گفته شده برای بحث نظری وشناخت گذشته موضوع بود . از این برنامه به سراغ موضوعات با تکلیف عملی میرویم شما با توجه به امکانات وشرایط تلاش کنید لوازم ومواد را تهیه و به تمرین وساخت روی بیاورید .</a:t>
            </a:r>
            <a:endParaRPr lang="en-US" dirty="0"/>
          </a:p>
        </p:txBody>
      </p:sp>
    </p:spTree>
    <p:extLst>
      <p:ext uri="{BB962C8B-B14F-4D97-AF65-F5344CB8AC3E}">
        <p14:creationId xmlns:p14="http://schemas.microsoft.com/office/powerpoint/2010/main" val="2863403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3600" y="1066801"/>
            <a:ext cx="2743200" cy="2057400"/>
          </a:xfrm>
          <a:solidFill>
            <a:srgbClr val="FFC000"/>
          </a:solidFill>
        </p:spPr>
        <p:txBody>
          <a:bodyPr/>
          <a:lstStyle/>
          <a:p>
            <a:r>
              <a:rPr lang="fa-IR" dirty="0" smtClean="0"/>
              <a:t>حجم سیمی ایحاد پایه با ریخته گری گچ  </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4953000"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623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66800"/>
            <a:ext cx="56388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39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0" scaled="0"/>
        </a:gra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0"/>
            <a:ext cx="5080000" cy="5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351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0" scaled="0"/>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3881758"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610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0" scaled="0"/>
        </a:gra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85813"/>
            <a:ext cx="76200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7621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0" scaled="0"/>
        </a:gra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85825"/>
            <a:ext cx="762000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084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1"/>
          <a:tileRect/>
        </a:gra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76300"/>
            <a:ext cx="76200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1477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1"/>
            <a:ext cx="8153400" cy="1981200"/>
          </a:xfrm>
          <a:solidFill>
            <a:srgbClr val="FFFF00"/>
          </a:solidFill>
        </p:spPr>
        <p:txBody>
          <a:bodyPr/>
          <a:lstStyle/>
          <a:p>
            <a:r>
              <a:rPr lang="fa-IR" dirty="0" smtClean="0"/>
              <a:t>برای تمرین از الگوهای در اختیار می تواند استفاده کنید تعداد 4 حجم با سیم بسازید از موضوع انسان حیوان اشیا وترکیبی</a:t>
            </a:r>
            <a:endParaRPr lang="en-US" dirty="0"/>
          </a:p>
        </p:txBody>
      </p:sp>
      <p:sp>
        <p:nvSpPr>
          <p:cNvPr id="4" name="TextBox 3"/>
          <p:cNvSpPr txBox="1"/>
          <p:nvPr/>
        </p:nvSpPr>
        <p:spPr>
          <a:xfrm>
            <a:off x="762000" y="4572000"/>
            <a:ext cx="6400800" cy="461665"/>
          </a:xfrm>
          <a:prstGeom prst="rect">
            <a:avLst/>
          </a:prstGeom>
          <a:solidFill>
            <a:srgbClr val="99FFCC"/>
          </a:solidFill>
        </p:spPr>
        <p:txBody>
          <a:bodyPr wrap="square" rtlCol="0">
            <a:spAutoFit/>
          </a:bodyPr>
          <a:lstStyle/>
          <a:p>
            <a:r>
              <a:rPr lang="fa-IR" sz="2400" dirty="0" smtClean="0"/>
              <a:t>موفق باشید  .مدرس بهنام شیروانی</a:t>
            </a:r>
            <a:endParaRPr lang="en-US" sz="2400" dirty="0"/>
          </a:p>
        </p:txBody>
      </p:sp>
    </p:spTree>
    <p:extLst>
      <p:ext uri="{BB962C8B-B14F-4D97-AF65-F5344CB8AC3E}">
        <p14:creationId xmlns:p14="http://schemas.microsoft.com/office/powerpoint/2010/main" val="158991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FFFF"/>
          </a:solidFill>
        </p:spPr>
        <p:txBody>
          <a:bodyPr/>
          <a:lstStyle/>
          <a:p>
            <a:r>
              <a:rPr lang="fa-IR" dirty="0" smtClean="0"/>
              <a:t>سیم  -مفتول -وایر</a:t>
            </a:r>
            <a:endParaRPr lang="en-US" dirty="0"/>
          </a:p>
        </p:txBody>
      </p:sp>
      <p:sp>
        <p:nvSpPr>
          <p:cNvPr id="3" name="Content Placeholder 2"/>
          <p:cNvSpPr>
            <a:spLocks noGrp="1"/>
          </p:cNvSpPr>
          <p:nvPr>
            <p:ph idx="1"/>
          </p:nvPr>
        </p:nvSpPr>
        <p:spPr>
          <a:solidFill>
            <a:srgbClr val="FFFF00"/>
          </a:solidFill>
        </p:spPr>
        <p:txBody>
          <a:bodyPr/>
          <a:lstStyle/>
          <a:p>
            <a:r>
              <a:rPr lang="fa-IR" dirty="0"/>
              <a:t>ت</a:t>
            </a:r>
            <a:r>
              <a:rPr lang="fa-IR" dirty="0" smtClean="0"/>
              <a:t>اریخچه </a:t>
            </a:r>
            <a:r>
              <a:rPr lang="fa-IR" dirty="0"/>
              <a:t>این تکنیک به هزاران سال قبل از میلاد برمی گردد. نمونه هایی از دست سازه های مفتولی در گورستان اور پیدا شده که مربوط به سلسله سومری ها است، یعنی حدود دو هزار سال قبل از میلاد!!! این آثار در موزه بریتانیا نگهداری می شود. همچنین نمونه هایی دوهزار ساله مربوط به روم باستان نیز پیدا شده است</a:t>
            </a:r>
            <a:r>
              <a:rPr lang="fa-IR" dirty="0" smtClean="0"/>
              <a:t>.</a:t>
            </a:r>
            <a:endParaRPr lang="en-US" dirty="0"/>
          </a:p>
        </p:txBody>
      </p:sp>
    </p:spTree>
    <p:extLst>
      <p:ext uri="{BB962C8B-B14F-4D97-AF65-F5344CB8AC3E}">
        <p14:creationId xmlns:p14="http://schemas.microsoft.com/office/powerpoint/2010/main" val="1853497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rgbClr val="99FFCC"/>
          </a:solidFill>
        </p:spPr>
        <p:txBody>
          <a:bodyPr>
            <a:normAutofit fontScale="77500" lnSpcReduction="20000"/>
          </a:bodyPr>
          <a:lstStyle/>
          <a:p>
            <a:pPr algn="just"/>
            <a:r>
              <a:rPr lang="fa-IR" dirty="0"/>
              <a:t>مفتول: مفتول ها رشته یا سیم های نازک فلزی هستند که در بسیاری از هنرها و صنایع استفاده می شوند. مفتول ها از نظر جنس، انداره قطر، شکل مقطع، میزان نرمی و نوع روکش به چند دسته تقسیم می شوند که در ادامه به بحث درباره ویژگی ها و کاربرد انواع مختلف آن می پردازیم.</a:t>
            </a:r>
          </a:p>
          <a:p>
            <a:pPr algn="just"/>
            <a:endParaRPr lang="fa-IR" dirty="0"/>
          </a:p>
          <a:p>
            <a:pPr algn="just"/>
            <a:r>
              <a:rPr lang="fa-IR" dirty="0"/>
              <a:t>مفتول از نظر جنس: مفتول از فلزات و آلیاژهای مختلفی مثل نقره، طلا، </a:t>
            </a:r>
            <a:r>
              <a:rPr lang="fa-IR" dirty="0" smtClean="0"/>
              <a:t>اهن مس الومینیم برنج  استیل  فولاد و </a:t>
            </a:r>
            <a:r>
              <a:rPr lang="fa-IR" dirty="0"/>
              <a:t>غیره تولید می شوند.</a:t>
            </a:r>
          </a:p>
          <a:p>
            <a:pPr algn="just"/>
            <a:endParaRPr lang="fa-IR" dirty="0"/>
          </a:p>
          <a:p>
            <a:pPr algn="just"/>
            <a:r>
              <a:rPr lang="fa-IR" dirty="0"/>
              <a:t>مفتول از نظر اندازه قطر: اندازه قطر مقطع مفتول یا همان ضخامت مفتول بیان کننده میزان کلفتی و نازکی سیم است که در ایران با واحد میلیمتر و در خارج با مقیاس (</a:t>
            </a:r>
            <a:r>
              <a:rPr lang="en-US" dirty="0"/>
              <a:t>gauge) </a:t>
            </a:r>
            <a:r>
              <a:rPr lang="fa-IR" dirty="0"/>
              <a:t>آن را بیان می کنند. این را در نظر داشته باشید هرچه میزان </a:t>
            </a:r>
            <a:r>
              <a:rPr lang="en-US" dirty="0"/>
              <a:t>gauge </a:t>
            </a:r>
            <a:r>
              <a:rPr lang="fa-IR" dirty="0"/>
              <a:t>یک مفتول بالاتر باشد آن سیم نازک تر است. در ادامه جدولی را در اختیارتان می گذاریم که بیان کننده میزان ضخامت های مختلف مفتول در واحدهای مختلف است.</a:t>
            </a:r>
          </a:p>
          <a:p>
            <a:pPr algn="just"/>
            <a:endParaRPr lang="fa-IR" dirty="0"/>
          </a:p>
          <a:p>
            <a:pPr algn="just"/>
            <a:r>
              <a:rPr lang="fa-IR" dirty="0"/>
              <a:t> </a:t>
            </a:r>
            <a:endParaRPr lang="en-US" dirty="0"/>
          </a:p>
        </p:txBody>
      </p:sp>
    </p:spTree>
    <p:extLst>
      <p:ext uri="{BB962C8B-B14F-4D97-AF65-F5344CB8AC3E}">
        <p14:creationId xmlns:p14="http://schemas.microsoft.com/office/powerpoint/2010/main" val="2927165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9400" y="1828800"/>
            <a:ext cx="2057400" cy="4297363"/>
          </a:xfrm>
          <a:solidFill>
            <a:srgbClr val="99FFCC"/>
          </a:solidFill>
        </p:spPr>
        <p:txBody>
          <a:bodyPr/>
          <a:lstStyle/>
          <a:p>
            <a:r>
              <a:rPr lang="fa-IR" dirty="0" smtClean="0"/>
              <a:t>جدول ضخامت در مفتولهای سیمی </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
            <a:ext cx="4200525"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644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rgbClr val="FFFF00"/>
          </a:solidFill>
        </p:spPr>
        <p:txBody>
          <a:bodyPr>
            <a:normAutofit fontScale="70000" lnSpcReduction="20000"/>
          </a:bodyPr>
          <a:lstStyle/>
          <a:p>
            <a:r>
              <a:rPr lang="fa-IR" sz="3600" dirty="0" smtClean="0"/>
              <a:t>مفتول </a:t>
            </a:r>
            <a:r>
              <a:rPr lang="fa-IR" sz="3600" dirty="0"/>
              <a:t>از نظر شکل مقطع: مفتول ها از نظر مقطع به سه شکل دایره، نیم دایره و مربع تقسیم می شوند</a:t>
            </a:r>
            <a:r>
              <a:rPr lang="fa-IR" dirty="0"/>
              <a:t>.</a:t>
            </a:r>
          </a:p>
          <a:p>
            <a:endParaRPr lang="fa-IR" dirty="0"/>
          </a:p>
          <a:p>
            <a:r>
              <a:rPr lang="fa-IR" dirty="0"/>
              <a:t> </a:t>
            </a:r>
          </a:p>
          <a:p>
            <a:endParaRPr lang="fa-IR" dirty="0"/>
          </a:p>
          <a:p>
            <a:r>
              <a:rPr lang="fa-IR" dirty="0" smtClean="0"/>
              <a:t>این مقطع مفتول در کاربردهای جواهر سازی وکاربرهای خاص استفاده می شو مثلا مفتول با مقطع مثلث در هر خاتم کاری استفاده می شود .</a:t>
            </a:r>
          </a:p>
          <a:p>
            <a:r>
              <a:rPr lang="fa-IR" dirty="0" smtClean="0"/>
              <a:t>جنس فلز مفتول متنوع است با توجه به کاربرد ان مثلا مفتولهای نقره در هنر ملیله وجواهر وزیور الات معمول است مفتول طلا  با توجه با ارزش تزیینی </a:t>
            </a:r>
            <a:r>
              <a:rPr lang="fa-IR" dirty="0" smtClean="0"/>
              <a:t>جواهرو زینت </a:t>
            </a:r>
            <a:r>
              <a:rPr lang="fa-IR" dirty="0" smtClean="0"/>
              <a:t>الات </a:t>
            </a:r>
            <a:r>
              <a:rPr lang="fa-IR" dirty="0" smtClean="0"/>
              <a:t>دارد </a:t>
            </a:r>
            <a:r>
              <a:rPr lang="fa-IR" dirty="0" smtClean="0"/>
              <a:t>در کاربردهای تزیینی.جواهر الات از گذشته بسیار دور استفاه می شده است  </a:t>
            </a:r>
            <a:r>
              <a:rPr lang="fa-IR" dirty="0" smtClean="0"/>
              <a:t>مفتول </a:t>
            </a:r>
            <a:r>
              <a:rPr lang="fa-IR" dirty="0" smtClean="0"/>
              <a:t>سیم مس </a:t>
            </a:r>
            <a:r>
              <a:rPr lang="fa-IR" dirty="0" smtClean="0"/>
              <a:t>والومینیوم </a:t>
            </a:r>
            <a:r>
              <a:rPr lang="fa-IR" dirty="0" smtClean="0"/>
              <a:t>امروزه در صنعت برق  کابل و وایر کاربرد فراوانی دارد.   مفتول اهن در صنایع جوشکاری ساختمان سازی واغلب تولیدات اهنی کاربرد دارد اغلب تولیدات ابتدا ر خدمت یک صنعت خاص بوده بعد در سایر صنایع هم از ان استفاده شده است </a:t>
            </a:r>
            <a:r>
              <a:rPr lang="fa-IR" dirty="0" smtClean="0"/>
              <a:t>.  </a:t>
            </a:r>
            <a:endParaRPr lang="fa-IR" dirty="0"/>
          </a:p>
          <a:p>
            <a:endParaRPr lang="fa-IR" dirty="0"/>
          </a:p>
          <a:p>
            <a:r>
              <a:rPr lang="fa-IR" dirty="0"/>
              <a:t> </a:t>
            </a:r>
          </a:p>
          <a:p>
            <a:endParaRPr lang="fa-IR" dirty="0"/>
          </a:p>
          <a:p>
            <a:r>
              <a:rPr lang="fa-IR" dirty="0" smtClean="0"/>
              <a:t> </a:t>
            </a:r>
            <a:endParaRPr lang="en-US" dirty="0"/>
          </a:p>
        </p:txBody>
      </p:sp>
      <p:sp>
        <p:nvSpPr>
          <p:cNvPr id="4" name="Chord 3"/>
          <p:cNvSpPr/>
          <p:nvPr/>
        </p:nvSpPr>
        <p:spPr>
          <a:xfrm rot="6693036">
            <a:off x="2731318" y="1477123"/>
            <a:ext cx="676721" cy="598631"/>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114800" y="1235797"/>
            <a:ext cx="685800" cy="7454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86400" y="1447801"/>
            <a:ext cx="304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20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fa-IR" dirty="0" smtClean="0"/>
              <a:t>ابزار اولیه  ساخت مجسمه وحجم سیمی</a:t>
            </a:r>
            <a:endParaRPr lang="en-US" dirty="0"/>
          </a:p>
        </p:txBody>
      </p:sp>
      <p:pic>
        <p:nvPicPr>
          <p:cNvPr id="1026" name="Picture 2" descr="D:\جبرانی فنی حرفه ای ppt\IMG_147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524000"/>
            <a:ext cx="6325604"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15200" y="1600200"/>
            <a:ext cx="1295400" cy="3693319"/>
          </a:xfrm>
          <a:prstGeom prst="rect">
            <a:avLst/>
          </a:prstGeom>
          <a:solidFill>
            <a:srgbClr val="66FFFF"/>
          </a:solidFill>
        </p:spPr>
        <p:txBody>
          <a:bodyPr wrap="square" rtlCol="0">
            <a:spAutoFit/>
          </a:bodyPr>
          <a:lstStyle/>
          <a:p>
            <a:r>
              <a:rPr lang="fa-IR" dirty="0" smtClean="0"/>
              <a:t>دراستفاده از ابزارتنوع وانعطاف وجود دارد دست وایده وداشتن یک روش با هدف کار کردن بسیار موثر است در بوجود امدن موفقیت در ساخت حجم سیمی </a:t>
            </a:r>
            <a:endParaRPr lang="en-US" dirty="0"/>
          </a:p>
        </p:txBody>
      </p:sp>
    </p:spTree>
    <p:extLst>
      <p:ext uri="{BB962C8B-B14F-4D97-AF65-F5344CB8AC3E}">
        <p14:creationId xmlns:p14="http://schemas.microsoft.com/office/powerpoint/2010/main" val="1779967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24" y="381000"/>
            <a:ext cx="7315200" cy="503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0" y="1676400"/>
            <a:ext cx="1981200" cy="1477328"/>
          </a:xfrm>
          <a:prstGeom prst="rect">
            <a:avLst/>
          </a:prstGeom>
          <a:solidFill>
            <a:srgbClr val="92D050"/>
          </a:solidFill>
        </p:spPr>
        <p:txBody>
          <a:bodyPr wrap="square" rtlCol="0">
            <a:spAutoFit/>
          </a:bodyPr>
          <a:lstStyle/>
          <a:p>
            <a:r>
              <a:rPr lang="fa-IR" sz="2400" dirty="0" smtClean="0"/>
              <a:t>حجم سیمی با ایده های فیگور وبه صورت ترکیب </a:t>
            </a:r>
            <a:r>
              <a:rPr lang="fa-IR" dirty="0" smtClean="0"/>
              <a:t>با پارچه </a:t>
            </a:r>
            <a:endParaRPr lang="en-US" dirty="0"/>
          </a:p>
        </p:txBody>
      </p:sp>
    </p:spTree>
    <p:extLst>
      <p:ext uri="{BB962C8B-B14F-4D97-AF65-F5344CB8AC3E}">
        <p14:creationId xmlns:p14="http://schemas.microsoft.com/office/powerpoint/2010/main" val="3192838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TotalTime>
  <Words>1311</Words>
  <Application>Microsoft Office PowerPoint</Application>
  <PresentationFormat>On-screen Show (4:3)</PresentationFormat>
  <Paragraphs>53</Paragraphs>
  <Slides>37</Slides>
  <Notes>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حجمسازی  جبرانی فایل  دوم کارشناسی طراحی دوخت</vt:lpstr>
      <vt:lpstr>PowerPoint Presentation</vt:lpstr>
      <vt:lpstr>PowerPoint Presentation</vt:lpstr>
      <vt:lpstr>سیم  -مفتول -وایر</vt:lpstr>
      <vt:lpstr>PowerPoint Presentation</vt:lpstr>
      <vt:lpstr>PowerPoint Presentation</vt:lpstr>
      <vt:lpstr>PowerPoint Presentation</vt:lpstr>
      <vt:lpstr>ابزار اولیه  ساخت مجسمه وحجم سیمی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حجمسازی  جبرانی فایل  دوم کارشناسی طراحی دوخت</dc:title>
  <dc:creator>CliCk</dc:creator>
  <cp:lastModifiedBy>CliCk</cp:lastModifiedBy>
  <cp:revision>25</cp:revision>
  <dcterms:created xsi:type="dcterms:W3CDTF">2020-04-13T18:44:45Z</dcterms:created>
  <dcterms:modified xsi:type="dcterms:W3CDTF">2020-04-15T07:02:03Z</dcterms:modified>
</cp:coreProperties>
</file>