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53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EB7D-4A6D-49DB-9A1E-40C449B0F201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EBAD6-DE2B-43C6-9F5F-7479BA263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674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EB7D-4A6D-49DB-9A1E-40C449B0F201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EBAD6-DE2B-43C6-9F5F-7479BA263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157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EB7D-4A6D-49DB-9A1E-40C449B0F201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EBAD6-DE2B-43C6-9F5F-7479BA263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525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EB7D-4A6D-49DB-9A1E-40C449B0F201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EBAD6-DE2B-43C6-9F5F-7479BA263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961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EB7D-4A6D-49DB-9A1E-40C449B0F201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EBAD6-DE2B-43C6-9F5F-7479BA263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734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EB7D-4A6D-49DB-9A1E-40C449B0F201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EBAD6-DE2B-43C6-9F5F-7479BA263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953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EB7D-4A6D-49DB-9A1E-40C449B0F201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EBAD6-DE2B-43C6-9F5F-7479BA263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5430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EB7D-4A6D-49DB-9A1E-40C449B0F201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EBAD6-DE2B-43C6-9F5F-7479BA263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037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EB7D-4A6D-49DB-9A1E-40C449B0F201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EBAD6-DE2B-43C6-9F5F-7479BA263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27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EB7D-4A6D-49DB-9A1E-40C449B0F201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EBAD6-DE2B-43C6-9F5F-7479BA263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3308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EB7D-4A6D-49DB-9A1E-40C449B0F201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EBAD6-DE2B-43C6-9F5F-7479BA263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363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DFEB7D-4A6D-49DB-9A1E-40C449B0F201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EBAD6-DE2B-43C6-9F5F-7479BA263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481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013" y="0"/>
            <a:ext cx="6148387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700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1628"/>
    </mc:Choice>
    <mc:Fallback>
      <p:transition spd="slow" advTm="2116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155"/>
            <a:ext cx="12192000" cy="658969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778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9065"/>
    </mc:Choice>
    <mc:Fallback>
      <p:transition spd="slow" advTm="2890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PowerPoint Presentation</vt:lpstr>
      <vt:lpstr>PowerPoint Presentation</vt:lpstr>
    </vt:vector>
  </TitlesOfParts>
  <Company>Jaam E Jam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parsnovin</dc:creator>
  <cp:lastModifiedBy>parsnovin</cp:lastModifiedBy>
  <cp:revision>1</cp:revision>
  <dcterms:created xsi:type="dcterms:W3CDTF">2020-04-09T20:20:19Z</dcterms:created>
  <dcterms:modified xsi:type="dcterms:W3CDTF">2020-04-09T20:20:39Z</dcterms:modified>
</cp:coreProperties>
</file>