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61" r:id="rId2"/>
    <p:sldId id="273" r:id="rId3"/>
    <p:sldId id="274" r:id="rId4"/>
    <p:sldId id="256" r:id="rId5"/>
    <p:sldId id="259" r:id="rId6"/>
    <p:sldId id="260" r:id="rId7"/>
    <p:sldId id="275" r:id="rId8"/>
    <p:sldId id="258" r:id="rId9"/>
    <p:sldId id="269" r:id="rId10"/>
    <p:sldId id="270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463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234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64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350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452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393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7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7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5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7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0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0-04-05 at 3.08.28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2159" y="1676400"/>
            <a:ext cx="7369174" cy="3621088"/>
          </a:xfrm>
          <a:prstGeom prst="rect">
            <a:avLst/>
          </a:prstGeom>
        </p:spPr>
      </p:pic>
      <p:pic>
        <p:nvPicPr>
          <p:cNvPr id="2" name="WhatsApp Video 2020-04-05 at 3.08.28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0212" y="0"/>
            <a:ext cx="128139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72181"/>
            <a:ext cx="11277600" cy="61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667" y="2421466"/>
            <a:ext cx="9279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تمرین طراحی سریع از حالت فیگور را فراموش نکنید، این تمرین خشکی طراحی شما را از بین میبرد</a:t>
            </a:r>
          </a:p>
          <a:p>
            <a:pPr algn="r"/>
            <a:r>
              <a:rPr lang="fa-I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دست شما را سریع می کند. ذهن شما باطراحی در زمان محدود توان و ظرفیت بیشتری پیدا خواهد کرد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2" y="541866"/>
            <a:ext cx="9567335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99697"/>
            <a:ext cx="6587067" cy="5323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0534" y="1608666"/>
            <a:ext cx="425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مراحل طراحی ماهیچه بازو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945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812800"/>
            <a:ext cx="8111066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2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54" y="1455736"/>
            <a:ext cx="5333439" cy="4437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693333"/>
            <a:ext cx="41486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تمرین ترکیب چند فیگور در صفحه  را انجام دهید ، این تمرین به کار شما تنوع خوبی میدهد و شناخت بیشتری از اصول ترکیب بندی پیدا می کنید. برای انجام این تمرین ابتدا با ترکیب سه فیگور با اندازه های مختلف در صفحه شروع کنید. و بعد در ترکیبهای حرفه ای تر خود تعداد فیگورها را افزایش دهید.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6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17500"/>
            <a:ext cx="110617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47662"/>
            <a:ext cx="11315699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98500"/>
            <a:ext cx="7493000" cy="539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4900" y="2451100"/>
            <a:ext cx="2476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هنگام طراحی از اناتومی بدن باید توجه به حجم و پرسپکتیو در طراحی را داشته باشیم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125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1900" y="44069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 smtClean="0"/>
              <a:t>پایان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115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79" y="1176338"/>
            <a:ext cx="2695575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9467" y="4741334"/>
            <a:ext cx="599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002060"/>
                </a:solidFill>
              </a:rPr>
              <a:t>وزارت علوم تحقیقات فناوری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7733" y="2641600"/>
            <a:ext cx="721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الرحیم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11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7300" y="2362200"/>
            <a:ext cx="4737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  <a:cs typeface="B Elham" panose="00000400000000000000" pitchFamily="2" charset="-78"/>
              </a:rPr>
              <a:t>آموزش طراحی ماهیچه و آناتومی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  <a:cs typeface="B Elham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7764" y="3724616"/>
            <a:ext cx="3571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Jadid" panose="00000700000000000000" pitchFamily="2" charset="-78"/>
              </a:rPr>
              <a:t>کارگاه طراحی </a:t>
            </a:r>
            <a:r>
              <a:rPr lang="fa-IR" dirty="0">
                <a:cs typeface="B Jadid" panose="00000700000000000000" pitchFamily="2" charset="-78"/>
              </a:rPr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900" y="4686925"/>
            <a:ext cx="2527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Jadid" panose="00000700000000000000" pitchFamily="2" charset="-78"/>
              </a:rPr>
              <a:t>استاد : فاطمه جنتی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51200" y="3955448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Jadid" panose="00000700000000000000" pitchFamily="2" charset="-78"/>
              </a:rPr>
              <a:t>جلسه دوم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5749" y="4686925"/>
            <a:ext cx="379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Jadid" panose="00000700000000000000" pitchFamily="2" charset="-78"/>
              </a:rPr>
              <a:t>رشته گرافیک مقطع کاردانی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21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432" y="1967832"/>
            <a:ext cx="82777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a-I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هنگام طراحی از فیگوربه رابطه محورهای لگن، شانه و همچنین پای تکیه گاه توجه کنید. با رعایت این نکته دست ها و پاها در وضعیت درستی قرار می گیرند و ادامه طراحی آسانتر </a:t>
            </a:r>
          </a:p>
          <a:p>
            <a:pPr algn="r"/>
            <a:r>
              <a:rPr lang="fa-I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می شود.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595313"/>
            <a:ext cx="11101002" cy="5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4" y="707162"/>
            <a:ext cx="4735425" cy="5422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2933" y="2489200"/>
            <a:ext cx="514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توجه به خط تقارن بدن و خط شانه و خط لگن در آناتومی از پشت سر و روبرو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6" y="678550"/>
            <a:ext cx="4404651" cy="5535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9936" y="2895600"/>
            <a:ext cx="6595264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3375" algn="r" rtl="1">
              <a:lnSpc>
                <a:spcPct val="107000"/>
              </a:lnSpc>
              <a:spcBef>
                <a:spcPts val="1500"/>
              </a:spcBef>
              <a:spcAft>
                <a:spcPts val="375"/>
              </a:spcAft>
            </a:pPr>
            <a:r>
              <a:rPr lang="ar-S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IRANSans(FaNum)"/>
                <a:ea typeface="Times New Roman" panose="02020603050405020304" pitchFamily="18" charset="0"/>
              </a:rPr>
              <a:t>نکاتی کلیدی درباره روش طراحی از فیگور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8500"/>
            <a:ext cx="5938837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5800" y="2550636"/>
            <a:ext cx="406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برای شروع به طراحی آناتومی بدن ابتدا با رعایت تناسب 7و نیم یا 8 سر انسان به صورت ساده و چوب کبریتی طرح زده و بعد مثل طرح میانه شبیه آدمک  چوبی کار کرده و بعد مانند تصویر سمت راست به ماهیچه تبدیل کنید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4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785</TotalTime>
  <Words>256</Words>
  <Application>Microsoft Office PowerPoint</Application>
  <PresentationFormat>Widescreen</PresentationFormat>
  <Paragraphs>18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Algerian</vt:lpstr>
      <vt:lpstr>Andalus</vt:lpstr>
      <vt:lpstr>Arial</vt:lpstr>
      <vt:lpstr>B Elham</vt:lpstr>
      <vt:lpstr>B Jadid</vt:lpstr>
      <vt:lpstr>Calibri</vt:lpstr>
      <vt:lpstr>Garamond</vt:lpstr>
      <vt:lpstr>IRANSans(FaNum)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2020-04-09T11:38:21Z</dcterms:created>
  <dcterms:modified xsi:type="dcterms:W3CDTF">2020-04-12T16:17:36Z</dcterms:modified>
</cp:coreProperties>
</file>