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2778D-CCAF-4007-8EF6-9EAAA10C2566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7A1A5-AD6E-4E8F-BFF1-95839A1CD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54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D35D06C-1218-45DD-8149-06F242875289}" type="datetime1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31E9D60-77A9-4851-B588-AB94585C9CB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41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873A-89DB-489A-82F4-6016E69854AA}" type="datetime1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9D60-77A9-4851-B588-AB94585C9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11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BC0B-494B-4906-8AEB-309BD1080A83}" type="datetime1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9D60-77A9-4851-B588-AB94585C9CB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006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38261-6AC0-468B-94FF-6C16D24211F1}" type="datetime1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9D60-77A9-4851-B588-AB94585C9CB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75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506B-A34C-4CFE-AFFB-0E24B3369B8F}" type="datetime1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9D60-77A9-4851-B588-AB94585C9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66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712E1-0256-43C6-9277-9D9EF8311E4F}" type="datetime1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9D60-77A9-4851-B588-AB94585C9CB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006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28A4-F5C8-48E5-BBBA-77874ED56D28}" type="datetime1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9D60-77A9-4851-B588-AB94585C9CB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88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CC07-DBD2-48D2-BAFF-9BC1851CADE7}" type="datetime1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9D60-77A9-4851-B588-AB94585C9CB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404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74A3-85D7-4428-87F7-583A5CB6AA60}" type="datetime1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9D60-77A9-4851-B588-AB94585C9CB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096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22EE-B269-44C7-B046-D8AE3C49ED78}" type="datetime1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9D60-77A9-4851-B588-AB94585C9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01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E1D08-1927-4477-83D4-DD6E978A2ABD}" type="datetime1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9D60-77A9-4851-B588-AB94585C9CB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433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887E-6269-4B36-9D0A-E5CA66DDA268}" type="datetime1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9D60-77A9-4851-B588-AB94585C9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9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99797-B1BD-408C-8829-123ACB177018}" type="datetime1">
              <a:rPr lang="en-US" smtClean="0"/>
              <a:t>3/30/2020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9D60-77A9-4851-B588-AB94585C9CBF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952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80FCC-CA7A-47E8-B080-3DC9D6F71F6F}" type="datetime1">
              <a:rPr lang="en-US" smtClean="0"/>
              <a:t>3/30/2020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9D60-77A9-4851-B588-AB94585C9CB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65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9FB66-D195-4087-91D4-DE372D0420D7}" type="datetime1">
              <a:rPr lang="en-US" smtClean="0"/>
              <a:t>3/30/2020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9D60-77A9-4851-B588-AB94585C9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E7D8-0357-481B-A94E-A6866D6B970C}" type="datetime1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9D60-77A9-4851-B588-AB94585C9CB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321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5D1D8-F9A3-4446-9D00-AE9B7B14AEBE}" type="datetime1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9D60-77A9-4851-B588-AB94585C9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96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A30BC28-9053-4363-9264-9109D76DFC04}" type="datetime1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31E9D60-77A9-4851-B588-AB94585C9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61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91EA8-090B-481D-BE6E-E81DA51A47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57879"/>
            <a:ext cx="6815669" cy="1515533"/>
          </a:xfrm>
        </p:spPr>
        <p:txBody>
          <a:bodyPr/>
          <a:lstStyle/>
          <a:p>
            <a:r>
              <a:rPr lang="fa-IR" sz="4800" dirty="0">
                <a:solidFill>
                  <a:srgbClr val="FF0000"/>
                </a:solidFill>
              </a:rPr>
              <a:t>فیزیک الکتریسیته و مغناطیس</a:t>
            </a:r>
            <a:br>
              <a:rPr lang="fa-IR" sz="4800" dirty="0">
                <a:solidFill>
                  <a:srgbClr val="FF0000"/>
                </a:solidFill>
              </a:rPr>
            </a:br>
            <a:r>
              <a:rPr lang="fa-IR" sz="4000" dirty="0">
                <a:solidFill>
                  <a:srgbClr val="0070C0"/>
                </a:solidFill>
              </a:rPr>
              <a:t>"</a:t>
            </a:r>
            <a:r>
              <a:rPr lang="fa-IR" sz="3600" dirty="0">
                <a:solidFill>
                  <a:srgbClr val="0070C0"/>
                </a:solidFill>
              </a:rPr>
              <a:t>جلسه دوم"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F6CCBD-01EE-4CC3-994B-4B13C45AC1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fa-IR" sz="2400" dirty="0"/>
          </a:p>
          <a:p>
            <a:r>
              <a:rPr lang="fa-IR" sz="2400" dirty="0"/>
              <a:t>بیتا فارسی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8C357-DFA9-4697-886C-29BB782F0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9D60-77A9-4851-B588-AB94585C9C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17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1495F4-353B-4406-884B-E1C70EC9C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9D60-77A9-4851-B588-AB94585C9CBF}" type="slidenum">
              <a:rPr lang="en-US" smtClean="0"/>
              <a:t>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B2A0F9-07F5-4233-8066-56E140063AD3}"/>
              </a:ext>
            </a:extLst>
          </p:cNvPr>
          <p:cNvSpPr txBox="1">
            <a:spLocks/>
          </p:cNvSpPr>
          <p:nvPr/>
        </p:nvSpPr>
        <p:spPr>
          <a:xfrm>
            <a:off x="7007095" y="702361"/>
            <a:ext cx="4230755" cy="68911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2400" dirty="0">
                <a:solidFill>
                  <a:srgbClr val="FF0000"/>
                </a:solidFill>
              </a:rPr>
              <a:t>بار الکتریکی: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1698A2-7C46-4A95-91B7-0BA37E177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174" y="1148476"/>
            <a:ext cx="9359346" cy="506294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A4FE7D-FE3B-4190-9335-243459606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2" y="781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2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97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14951-5EDE-4368-8A01-37CD0BE26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180912"/>
            <a:ext cx="9601196" cy="886425"/>
          </a:xfrm>
        </p:spPr>
        <p:txBody>
          <a:bodyPr/>
          <a:lstStyle/>
          <a:p>
            <a:pPr algn="r"/>
            <a:r>
              <a:rPr lang="fa-IR" dirty="0">
                <a:solidFill>
                  <a:srgbClr val="FF0000"/>
                </a:solidFill>
              </a:rPr>
              <a:t>اندازه بردار برآیند: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FEE31E-C419-47F9-BA37-E170FC94B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491" y="2902227"/>
            <a:ext cx="10348488" cy="298637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49B91-19B4-499C-B3FB-54107B50F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9D60-77A9-4851-B588-AB94585C9CBF}" type="slidenum">
              <a:rPr lang="en-US" smtClean="0"/>
              <a:t>3</a:t>
            </a:fld>
            <a:endParaRPr lang="en-US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F7023A-6D54-48E8-84D0-1E900E685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326" y="876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7EDCE-6518-405C-85CE-15862A7C0D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38468" y="770629"/>
            <a:ext cx="9541565" cy="965407"/>
          </a:xfrm>
        </p:spPr>
        <p:txBody>
          <a:bodyPr/>
          <a:lstStyle/>
          <a:p>
            <a:pPr algn="r"/>
            <a:r>
              <a:rPr lang="fa-IR" dirty="0">
                <a:solidFill>
                  <a:srgbClr val="FF0000"/>
                </a:solidFill>
              </a:rPr>
              <a:t>چند حالت خاص: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E27FF6-4CDA-43AD-8952-C799B57F9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192" y="1842052"/>
            <a:ext cx="7874668" cy="431648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5CD814E-D403-4ED2-A7E6-D03A21FE5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9D60-77A9-4851-B588-AB94585C9CBF}" type="slidenum">
              <a:rPr lang="en-US" smtClean="0"/>
              <a:t>4</a:t>
            </a:fld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33F51D-8688-41C7-90B3-A262E2D62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899" y="8103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3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B4D5FD-A643-4D8C-A05C-CFBA2CFBD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350" y="1987825"/>
            <a:ext cx="8909520" cy="213426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57CAA-C2D2-428D-BA11-93EA582B3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9D60-77A9-4851-B588-AB94585C9CBF}" type="slidenum">
              <a:rPr lang="en-US" smtClean="0"/>
              <a:t>5</a:t>
            </a:fld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B26287-0243-4ED3-967F-D049163A5F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1750" y="884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6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02FFD3-8E01-4A9D-912E-E5301420F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480" y="835564"/>
            <a:ext cx="8352956" cy="515441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EF820E-2EB4-4E82-B733-C2A07632E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9D60-77A9-4851-B588-AB94585C9CBF}" type="slidenum">
              <a:rPr lang="en-US" smtClean="0"/>
              <a:t>6</a:t>
            </a:fld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AE99D3-9AD7-4CBF-ABB7-D1E0DC069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121" y="7659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9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E6F0D5A-422B-4727-BBF2-A2F72D9E0E54}"/>
              </a:ext>
            </a:extLst>
          </p:cNvPr>
          <p:cNvSpPr/>
          <p:nvPr/>
        </p:nvSpPr>
        <p:spPr>
          <a:xfrm>
            <a:off x="1046922" y="905973"/>
            <a:ext cx="98496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2400" dirty="0">
                <a:solidFill>
                  <a:srgbClr val="FF0000"/>
                </a:solidFill>
              </a:rPr>
              <a:t>نیروی الکتریکی: </a:t>
            </a:r>
          </a:p>
          <a:p>
            <a:pPr algn="r"/>
            <a:endParaRPr lang="fa-IR" sz="1200" dirty="0">
              <a:solidFill>
                <a:srgbClr val="0070C0"/>
              </a:solidFill>
            </a:endParaRPr>
          </a:p>
          <a:p>
            <a:pPr algn="r"/>
            <a:r>
              <a:rPr lang="fa-IR" sz="2400" dirty="0">
                <a:solidFill>
                  <a:srgbClr val="0070C0"/>
                </a:solidFill>
              </a:rPr>
              <a:t>نیرویی که دو جسم باردار به یکدیگر وارد میکنند را نیروی الکتریکی می نامیم.</a:t>
            </a:r>
            <a:endParaRPr lang="en-US" sz="24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31465E-38A3-4F43-93FF-6641159AF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9D60-77A9-4851-B588-AB94585C9CBF}" type="slidenum">
              <a:rPr lang="en-US" smtClean="0"/>
              <a:t>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13A113-D5DD-440D-9243-435B0BC7E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625" y="2148693"/>
            <a:ext cx="6247158" cy="40953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7CE355-9E6C-45AC-8D64-7B352F7DC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407" y="2207934"/>
            <a:ext cx="790575" cy="29527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7253BC-2588-4384-8D30-4246A6BE0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3" y="804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1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216</TotalTime>
  <Words>47</Words>
  <Application>Microsoft Office PowerPoint</Application>
  <PresentationFormat>Widescreen</PresentationFormat>
  <Paragraphs>16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Garamond</vt:lpstr>
      <vt:lpstr>Organic</vt:lpstr>
      <vt:lpstr>فیزیک الکتریسیته و مغناطیس "جلسه دوم"</vt:lpstr>
      <vt:lpstr>PowerPoint Presentation</vt:lpstr>
      <vt:lpstr>اندازه بردار برآیند:</vt:lpstr>
      <vt:lpstr>چند حالت خاص: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فیزیک الکتریسیته و مغناطیس</dc:title>
  <dc:creator>rayaneh pajooh</dc:creator>
  <cp:lastModifiedBy>rayaneh pajooh</cp:lastModifiedBy>
  <cp:revision>77</cp:revision>
  <dcterms:created xsi:type="dcterms:W3CDTF">2020-03-30T11:56:18Z</dcterms:created>
  <dcterms:modified xsi:type="dcterms:W3CDTF">2020-03-30T16:49:53Z</dcterms:modified>
</cp:coreProperties>
</file>