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FEE99-9251-48B1-9B76-BA49E8635D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F2E0-8E5F-46D2-A4A6-392766C26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FEE99-9251-48B1-9B76-BA49E8635D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F2E0-8E5F-46D2-A4A6-392766C26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FEE99-9251-48B1-9B76-BA49E8635D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F2E0-8E5F-46D2-A4A6-392766C26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FEE99-9251-48B1-9B76-BA49E8635D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F2E0-8E5F-46D2-A4A6-392766C26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FEE99-9251-48B1-9B76-BA49E8635D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F2E0-8E5F-46D2-A4A6-392766C26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FEE99-9251-48B1-9B76-BA49E8635D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F2E0-8E5F-46D2-A4A6-392766C26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FEE99-9251-48B1-9B76-BA49E8635D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F2E0-8E5F-46D2-A4A6-392766C26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FEE99-9251-48B1-9B76-BA49E8635D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F2E0-8E5F-46D2-A4A6-392766C26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FEE99-9251-48B1-9B76-BA49E8635D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F2E0-8E5F-46D2-A4A6-392766C26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FEE99-9251-48B1-9B76-BA49E8635D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F2E0-8E5F-46D2-A4A6-392766C26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FEE99-9251-48B1-9B76-BA49E8635D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3F2E0-8E5F-46D2-A4A6-392766C26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FEE99-9251-48B1-9B76-BA49E8635D7D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3F2E0-8E5F-46D2-A4A6-392766C262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ادامه زمان حال ساده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~PP1837.WAV">
            <a:hlinkClick r:id="" action="ppaction://media"/>
          </p:cNvPr>
          <p:cNvPicPr>
            <a:picLocks noRot="1" noChangeAspect="1"/>
          </p:cNvPicPr>
          <p:nvPr>
            <a:wavAudioFile r:embed="rId1" name="~PP1837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76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موارد کاربرد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a-IR" dirty="0" smtClean="0"/>
              <a:t> 1. برای بیان واقعیت ها یا حقایق                               </a:t>
            </a:r>
          </a:p>
          <a:p>
            <a:pPr>
              <a:buNone/>
            </a:pPr>
            <a:r>
              <a:rPr lang="en-US" dirty="0" smtClean="0"/>
              <a:t>She comes from France. </a:t>
            </a:r>
            <a:r>
              <a:rPr lang="fa-IR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                                    </a:t>
            </a:r>
            <a:r>
              <a:rPr lang="fa-IR" dirty="0" smtClean="0"/>
              <a:t>2.برای بیان احساسات . افکار و عقاید                        </a:t>
            </a:r>
          </a:p>
          <a:p>
            <a:pPr>
              <a:buNone/>
            </a:pPr>
            <a:r>
              <a:rPr lang="en-US" dirty="0" smtClean="0"/>
              <a:t>I like pop music.</a:t>
            </a:r>
          </a:p>
          <a:p>
            <a:pPr>
              <a:buNone/>
            </a:pPr>
            <a:r>
              <a:rPr lang="en-US" dirty="0" smtClean="0"/>
              <a:t>I don’t like classical music. </a:t>
            </a:r>
          </a:p>
          <a:p>
            <a:pPr>
              <a:buNone/>
            </a:pPr>
            <a:r>
              <a:rPr lang="en-US" dirty="0" smtClean="0"/>
              <a:t>Sara feels sick.</a:t>
            </a:r>
          </a:p>
          <a:p>
            <a:pPr>
              <a:buNone/>
            </a:pPr>
            <a:r>
              <a:rPr lang="en-US" dirty="0" smtClean="0"/>
              <a:t>He </a:t>
            </a:r>
            <a:r>
              <a:rPr lang="en-US" smtClean="0"/>
              <a:t>thinks Mary </a:t>
            </a:r>
            <a:r>
              <a:rPr lang="en-US" dirty="0" smtClean="0"/>
              <a:t>is angry.</a:t>
            </a:r>
            <a:endParaRPr lang="en-US" dirty="0"/>
          </a:p>
        </p:txBody>
      </p:sp>
      <p:pic>
        <p:nvPicPr>
          <p:cNvPr id="4" name="~PP827.WAV">
            <a:hlinkClick r:id="" action="ppaction://media"/>
          </p:cNvPr>
          <p:cNvPicPr>
            <a:picLocks noRot="1" noChangeAspect="1"/>
          </p:cNvPicPr>
          <p:nvPr>
            <a:wavAudioFile r:embed="rId1" name="~PP827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488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طریقه سوالی زمان حال ساده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              </a:t>
            </a:r>
          </a:p>
          <a:p>
            <a:r>
              <a:rPr lang="en-US" dirty="0" smtClean="0"/>
              <a:t>You        </a:t>
            </a:r>
            <a:r>
              <a:rPr lang="en-US" dirty="0" smtClean="0">
                <a:solidFill>
                  <a:srgbClr val="FF0000"/>
                </a:solidFill>
              </a:rPr>
              <a:t> Do </a:t>
            </a:r>
            <a:r>
              <a:rPr lang="en-US" dirty="0" smtClean="0"/>
              <a:t>you speak English ?</a:t>
            </a:r>
          </a:p>
          <a:p>
            <a:r>
              <a:rPr lang="en-US" dirty="0" smtClean="0"/>
              <a:t>We         </a:t>
            </a:r>
            <a:r>
              <a:rPr lang="en-US" dirty="0" smtClean="0">
                <a:solidFill>
                  <a:srgbClr val="FF0000"/>
                </a:solidFill>
              </a:rPr>
              <a:t>Do</a:t>
            </a:r>
            <a:r>
              <a:rPr lang="en-US" dirty="0" smtClean="0"/>
              <a:t> they know the answer ?</a:t>
            </a:r>
          </a:p>
          <a:p>
            <a:r>
              <a:rPr lang="en-US" dirty="0" smtClean="0"/>
              <a:t>They</a:t>
            </a:r>
          </a:p>
          <a:p>
            <a:pPr>
              <a:buNone/>
            </a:pPr>
            <a:r>
              <a:rPr lang="en-US" dirty="0" smtClean="0"/>
              <a:t>…………..</a:t>
            </a:r>
          </a:p>
          <a:p>
            <a:r>
              <a:rPr lang="en-US" dirty="0" smtClean="0"/>
              <a:t>She        </a:t>
            </a:r>
            <a:r>
              <a:rPr lang="en-US" dirty="0" smtClean="0">
                <a:solidFill>
                  <a:srgbClr val="FF0000"/>
                </a:solidFill>
              </a:rPr>
              <a:t>Does</a:t>
            </a:r>
            <a:r>
              <a:rPr lang="en-US" dirty="0" smtClean="0"/>
              <a:t> she play the piano ?     </a:t>
            </a:r>
          </a:p>
          <a:p>
            <a:r>
              <a:rPr lang="en-US" dirty="0" smtClean="0"/>
              <a:t>He         </a:t>
            </a:r>
            <a:r>
              <a:rPr lang="en-US" dirty="0" smtClean="0">
                <a:solidFill>
                  <a:srgbClr val="FF0000"/>
                </a:solidFill>
              </a:rPr>
              <a:t>Does</a:t>
            </a:r>
            <a:r>
              <a:rPr lang="en-US" dirty="0" smtClean="0"/>
              <a:t> John enjoy his work ?</a:t>
            </a:r>
          </a:p>
          <a:p>
            <a:r>
              <a:rPr lang="en-US" dirty="0" smtClean="0"/>
              <a:t>it</a:t>
            </a:r>
            <a:endParaRPr lang="en-US" dirty="0"/>
          </a:p>
        </p:txBody>
      </p:sp>
      <p:pic>
        <p:nvPicPr>
          <p:cNvPr id="4" name="~PP3410.WAV">
            <a:hlinkClick r:id="" action="ppaction://media"/>
          </p:cNvPr>
          <p:cNvPicPr>
            <a:picLocks noRot="1" noChangeAspect="1"/>
          </p:cNvPicPr>
          <p:nvPr>
            <a:wavAudioFile r:embed="rId1" name="~PP3410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6450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ص 8 .تمرینات مهم درس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 A</a:t>
            </a:r>
          </a:p>
          <a:p>
            <a:r>
              <a:rPr lang="en-US" dirty="0" smtClean="0"/>
              <a:t>Practice C    </a:t>
            </a:r>
          </a:p>
          <a:p>
            <a:pPr>
              <a:buNone/>
            </a:pPr>
            <a:r>
              <a:rPr lang="fa-IR" smtClean="0"/>
              <a:t> جواب تمرینات صفحه  247</a:t>
            </a:r>
            <a:r>
              <a:rPr lang="en-US" dirty="0" smtClean="0"/>
              <a:t>                                                   </a:t>
            </a:r>
            <a:endParaRPr lang="en-US" dirty="0"/>
          </a:p>
        </p:txBody>
      </p:sp>
      <p:pic>
        <p:nvPicPr>
          <p:cNvPr id="4" name="~PP308.WAV">
            <a:hlinkClick r:id="" action="ppaction://media"/>
          </p:cNvPr>
          <p:cNvPicPr>
            <a:picLocks noRot="1" noChangeAspect="1"/>
          </p:cNvPicPr>
          <p:nvPr>
            <a:wavAudioFile r:embed="rId1" name="~PP308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073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103</Words>
  <Application>Microsoft Office PowerPoint</Application>
  <PresentationFormat>On-screen Show (4:3)</PresentationFormat>
  <Paragraphs>23</Paragraphs>
  <Slides>4</Slides>
  <Notes>0</Notes>
  <HiddenSlides>0</HiddenSlides>
  <MMClips>4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Unit 4</vt:lpstr>
      <vt:lpstr>موارد کاربرد</vt:lpstr>
      <vt:lpstr>طریقه سوالی زمان حال ساده</vt:lpstr>
      <vt:lpstr>ص 8 .تمرینات مهم درس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</dc:title>
  <dc:creator>karnoo</dc:creator>
  <cp:lastModifiedBy>karnoo</cp:lastModifiedBy>
  <cp:revision>7</cp:revision>
  <dcterms:created xsi:type="dcterms:W3CDTF">2020-03-29T10:20:27Z</dcterms:created>
  <dcterms:modified xsi:type="dcterms:W3CDTF">2020-03-29T15:13:07Z</dcterms:modified>
</cp:coreProperties>
</file>