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4B30E-33FF-468D-948A-F484D4A811B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FF47C-B69F-4EA6-978B-DCD5795539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 smtClean="0">
              <a:solidFill>
                <a:schemeClr val="tx1"/>
              </a:solidFill>
            </a:endParaRPr>
          </a:p>
          <a:p>
            <a:r>
              <a:rPr lang="fa-IR" sz="4000" dirty="0" smtClean="0">
                <a:solidFill>
                  <a:schemeClr val="tx1"/>
                </a:solidFill>
              </a:rPr>
              <a:t>زمان حال کامل 3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5" name="~PP1164.WAV">
            <a:hlinkClick r:id="" action="ppaction://media"/>
          </p:cNvPr>
          <p:cNvPicPr>
            <a:picLocks noRot="1" noChangeAspect="1"/>
          </p:cNvPicPr>
          <p:nvPr>
            <a:wavAudioFile r:embed="rId1" name="~PP116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6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  </a:t>
            </a:r>
            <a:r>
              <a:rPr lang="en-US" dirty="0" smtClean="0"/>
              <a:t>already ,  just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fa-IR" dirty="0" smtClean="0"/>
              <a:t>فاعل </a:t>
            </a:r>
            <a:r>
              <a:rPr lang="en-US" dirty="0" smtClean="0"/>
              <a:t>+  have, has  +    already , just  +   Pp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just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finished</a:t>
            </a:r>
            <a:r>
              <a:rPr lang="en-US" dirty="0" smtClean="0"/>
              <a:t> my work.</a:t>
            </a:r>
          </a:p>
          <a:p>
            <a:r>
              <a:rPr lang="en-US" dirty="0" smtClean="0"/>
              <a:t>My mother  </a:t>
            </a:r>
            <a:r>
              <a:rPr lang="en-US" dirty="0" smtClean="0">
                <a:solidFill>
                  <a:srgbClr val="00B050"/>
                </a:solidFill>
              </a:rPr>
              <a:t>has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already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heard</a:t>
            </a:r>
            <a:r>
              <a:rPr lang="en-US" dirty="0" smtClean="0"/>
              <a:t> that news.</a:t>
            </a:r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00B050"/>
                </a:solidFill>
              </a:rPr>
              <a:t>has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already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phoned</a:t>
            </a:r>
            <a:r>
              <a:rPr lang="en-US" dirty="0" smtClean="0"/>
              <a:t> me.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00B050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just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B050"/>
                </a:solidFill>
              </a:rPr>
              <a:t>bought </a:t>
            </a:r>
            <a:r>
              <a:rPr lang="en-US" dirty="0" smtClean="0"/>
              <a:t> a new coat.</a:t>
            </a:r>
            <a:endParaRPr lang="en-US" dirty="0"/>
          </a:p>
        </p:txBody>
      </p:sp>
      <p:pic>
        <p:nvPicPr>
          <p:cNvPr id="5" name="~PP3661.WAV">
            <a:hlinkClick r:id="" action="ppaction://media"/>
          </p:cNvPr>
          <p:cNvPicPr>
            <a:picLocks noRot="1" noChangeAspect="1"/>
          </p:cNvPicPr>
          <p:nvPr>
            <a:wavAudioFile r:embed="rId1" name="~PP3661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36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  </a:t>
            </a:r>
            <a:r>
              <a:rPr lang="en-US" dirty="0" smtClean="0"/>
              <a:t>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Yet  </a:t>
            </a:r>
            <a:r>
              <a:rPr lang="fa-IR" dirty="0" smtClean="0"/>
              <a:t>دراخر جملات منفی و سوالی به کار میرود.</a:t>
            </a:r>
          </a:p>
          <a:p>
            <a:endParaRPr lang="fa-IR" dirty="0"/>
          </a:p>
          <a:p>
            <a:r>
              <a:rPr lang="en-US" dirty="0" smtClean="0"/>
              <a:t>I haven’t  finished  my work  </a:t>
            </a:r>
            <a:r>
              <a:rPr lang="en-US" dirty="0" smtClean="0">
                <a:solidFill>
                  <a:srgbClr val="FF0000"/>
                </a:solidFill>
              </a:rPr>
              <a:t>yet.</a:t>
            </a:r>
            <a:endParaRPr lang="fa-I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Has it stopped raining  </a:t>
            </a:r>
            <a:r>
              <a:rPr lang="en-US" dirty="0" smtClean="0">
                <a:solidFill>
                  <a:srgbClr val="FF0000"/>
                </a:solidFill>
              </a:rPr>
              <a:t>yet ?</a:t>
            </a:r>
          </a:p>
          <a:p>
            <a:r>
              <a:rPr lang="en-US" dirty="0" smtClean="0"/>
              <a:t>Have you found a job </a:t>
            </a:r>
            <a:r>
              <a:rPr lang="en-US" dirty="0" smtClean="0">
                <a:solidFill>
                  <a:srgbClr val="FF0000"/>
                </a:solidFill>
              </a:rPr>
              <a:t>yet ?</a:t>
            </a:r>
          </a:p>
          <a:p>
            <a:r>
              <a:rPr lang="en-US" dirty="0" smtClean="0"/>
              <a:t>We haven’t done our homework </a:t>
            </a:r>
            <a:r>
              <a:rPr lang="en-US" dirty="0" smtClean="0">
                <a:solidFill>
                  <a:srgbClr val="FF0000"/>
                </a:solidFill>
              </a:rPr>
              <a:t>yet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~PP444.WAV">
            <a:hlinkClick r:id="" action="ppaction://media"/>
          </p:cNvPr>
          <p:cNvPicPr>
            <a:picLocks noRot="1" noChangeAspect="1"/>
          </p:cNvPicPr>
          <p:nvPr>
            <a:wavAudioFile r:embed="rId1" name="~PP444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33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,  just , yet , since , for , ever , never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fa-IR" dirty="0" smtClean="0"/>
              <a:t>در زمان حال کامل  استفاده  میشوند</a:t>
            </a:r>
            <a:endParaRPr lang="en-US" dirty="0"/>
          </a:p>
        </p:txBody>
      </p:sp>
      <p:pic>
        <p:nvPicPr>
          <p:cNvPr id="5" name="~PP3676.WAV">
            <a:hlinkClick r:id="" action="ppaction://media"/>
          </p:cNvPr>
          <p:cNvPicPr>
            <a:picLocks noRot="1" noChangeAspect="1"/>
          </p:cNvPicPr>
          <p:nvPr>
            <a:wavAudioFile r:embed="rId1" name="~PP3676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44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Practice  C</a:t>
            </a:r>
          </a:p>
          <a:p>
            <a:r>
              <a:rPr lang="en-US" dirty="0" smtClean="0"/>
              <a:t>UNITS   16 , 17 , 18 , 19     </a:t>
            </a:r>
            <a:r>
              <a:rPr lang="fa-IR" smtClean="0"/>
              <a:t>حذف میباشند.</a:t>
            </a:r>
            <a:endParaRPr lang="en-US"/>
          </a:p>
        </p:txBody>
      </p:sp>
      <p:pic>
        <p:nvPicPr>
          <p:cNvPr id="5" name="~PP646.WAV">
            <a:hlinkClick r:id="" action="ppaction://media"/>
          </p:cNvPr>
          <p:cNvPicPr>
            <a:picLocks noRot="1" noChangeAspect="1"/>
          </p:cNvPicPr>
          <p:nvPr>
            <a:wavAudioFile r:embed="rId1" name="~PP646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36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125</Words>
  <Application>Microsoft Office PowerPoint</Application>
  <PresentationFormat>On-screen Show (4:3)</PresentationFormat>
  <Paragraphs>24</Paragraphs>
  <Slides>5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UNIT 15</vt:lpstr>
      <vt:lpstr>کاربرد  already ,  just</vt:lpstr>
      <vt:lpstr>کاربرد  yet</vt:lpstr>
      <vt:lpstr>Slide 4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</dc:title>
  <dc:creator>karnoo</dc:creator>
  <cp:lastModifiedBy>karnoo</cp:lastModifiedBy>
  <cp:revision>10</cp:revision>
  <dcterms:created xsi:type="dcterms:W3CDTF">2020-04-06T18:34:10Z</dcterms:created>
  <dcterms:modified xsi:type="dcterms:W3CDTF">2020-04-07T14:23:29Z</dcterms:modified>
</cp:coreProperties>
</file>