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83FDA-04AB-4165-973E-43CA6B6D2478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57B76-D22F-4D61-8D93-8514EEB6D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57B76-D22F-4D61-8D93-8514EEB6D41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78474-7947-4FBC-810D-1F9ABD532E6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336D-0146-489F-8C05-56AD83899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78474-7947-4FBC-810D-1F9ABD532E6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336D-0146-489F-8C05-56AD83899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78474-7947-4FBC-810D-1F9ABD532E6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336D-0146-489F-8C05-56AD83899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78474-7947-4FBC-810D-1F9ABD532E6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336D-0146-489F-8C05-56AD83899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78474-7947-4FBC-810D-1F9ABD532E6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336D-0146-489F-8C05-56AD83899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78474-7947-4FBC-810D-1F9ABD532E6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336D-0146-489F-8C05-56AD83899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78474-7947-4FBC-810D-1F9ABD532E6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336D-0146-489F-8C05-56AD83899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78474-7947-4FBC-810D-1F9ABD532E6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336D-0146-489F-8C05-56AD83899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78474-7947-4FBC-810D-1F9ABD532E6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336D-0146-489F-8C05-56AD83899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78474-7947-4FBC-810D-1F9ABD532E6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336D-0146-489F-8C05-56AD83899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78474-7947-4FBC-810D-1F9ABD532E6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336D-0146-489F-8C05-56AD83899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78474-7947-4FBC-810D-1F9ABD532E6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6336D-0146-489F-8C05-56AD83899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5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6000" dirty="0" smtClean="0">
                <a:solidFill>
                  <a:schemeClr val="tx1"/>
                </a:solidFill>
              </a:rPr>
              <a:t>جملات امری</a:t>
            </a:r>
            <a:endParaRPr lang="en-US" sz="6000" dirty="0">
              <a:solidFill>
                <a:schemeClr val="tx1"/>
              </a:solidFill>
            </a:endParaRPr>
          </a:p>
        </p:txBody>
      </p:sp>
      <p:pic>
        <p:nvPicPr>
          <p:cNvPr id="5" name="~PP1440.WAV">
            <a:hlinkClick r:id="" action="ppaction://media"/>
          </p:cNvPr>
          <p:cNvPicPr>
            <a:picLocks noRot="1" noChangeAspect="1"/>
          </p:cNvPicPr>
          <p:nvPr>
            <a:wavAudioFile r:embed="rId1" name="~PP1440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70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sz="4000" dirty="0" smtClean="0"/>
              <a:t>جملات امری با فعل شروع میشوند.                      </a:t>
            </a:r>
          </a:p>
          <a:p>
            <a:endParaRPr lang="fa-IR" dirty="0"/>
          </a:p>
          <a:p>
            <a:r>
              <a:rPr lang="en-US" sz="4000" dirty="0" smtClean="0"/>
              <a:t>Come in. have a cup of tea.</a:t>
            </a:r>
          </a:p>
          <a:p>
            <a:r>
              <a:rPr lang="en-US" sz="4000" dirty="0" smtClean="0"/>
              <a:t>Help me.</a:t>
            </a:r>
          </a:p>
          <a:p>
            <a:r>
              <a:rPr lang="en-US" sz="4000" dirty="0" smtClean="0"/>
              <a:t>Please listen to me.</a:t>
            </a:r>
          </a:p>
          <a:p>
            <a:r>
              <a:rPr lang="en-US" sz="4000" dirty="0" smtClean="0"/>
              <a:t>Come here , please.</a:t>
            </a:r>
            <a:endParaRPr lang="en-US" sz="4000" dirty="0"/>
          </a:p>
        </p:txBody>
      </p:sp>
      <p:pic>
        <p:nvPicPr>
          <p:cNvPr id="5" name="~PP1096.WAV">
            <a:hlinkClick r:id="" action="ppaction://media"/>
          </p:cNvPr>
          <p:cNvPicPr>
            <a:picLocks noRot="1" noChangeAspect="1"/>
          </p:cNvPicPr>
          <p:nvPr>
            <a:wavAudioFile r:embed="rId1" name="~PP1096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84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منفی کردن جملات امری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a-IR" sz="4000" dirty="0" smtClean="0"/>
          </a:p>
          <a:p>
            <a:r>
              <a:rPr lang="en-US" sz="4000" dirty="0" smtClean="0">
                <a:solidFill>
                  <a:srgbClr val="FF0000"/>
                </a:solidFill>
              </a:rPr>
              <a:t>Don’t</a:t>
            </a:r>
            <a:r>
              <a:rPr lang="en-US" sz="4000" dirty="0" smtClean="0"/>
              <a:t>  be late.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Don’t </a:t>
            </a:r>
            <a:r>
              <a:rPr lang="en-US" sz="4000" dirty="0" smtClean="0"/>
              <a:t> go out.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Don’t</a:t>
            </a:r>
            <a:r>
              <a:rPr lang="en-US" sz="4000" dirty="0" smtClean="0"/>
              <a:t>  wait for me.</a:t>
            </a:r>
            <a:endParaRPr lang="en-US" sz="4000" dirty="0"/>
          </a:p>
        </p:txBody>
      </p:sp>
      <p:pic>
        <p:nvPicPr>
          <p:cNvPr id="5" name="~PP3731.WAV">
            <a:hlinkClick r:id="" action="ppaction://media"/>
          </p:cNvPr>
          <p:cNvPicPr>
            <a:picLocks noRot="1" noChangeAspect="1"/>
          </p:cNvPicPr>
          <p:nvPr>
            <a:wavAudioFile r:embed="rId1" name="~PP3731.WAV"/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686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موارد کاربرد جملات امری</a:t>
            </a:r>
            <a:r>
              <a:rPr lang="fa-IR" dirty="0"/>
              <a:t/>
            </a:r>
            <a:br>
              <a:rPr lang="fa-I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600200"/>
            <a:ext cx="8043890" cy="5257800"/>
          </a:xfrm>
        </p:spPr>
        <p:txBody>
          <a:bodyPr>
            <a:normAutofit fontScale="92500" lnSpcReduction="20000"/>
          </a:bodyPr>
          <a:lstStyle/>
          <a:p>
            <a:endParaRPr lang="fa-IR" dirty="0" smtClean="0"/>
          </a:p>
          <a:p>
            <a:r>
              <a:rPr lang="fa-IR" dirty="0" smtClean="0"/>
              <a:t>1. </a:t>
            </a:r>
            <a:r>
              <a:rPr lang="fa-IR" sz="3900" dirty="0" smtClean="0"/>
              <a:t>برای</a:t>
            </a:r>
            <a:r>
              <a:rPr lang="fa-IR" dirty="0" smtClean="0"/>
              <a:t> </a:t>
            </a:r>
            <a:r>
              <a:rPr lang="fa-IR" sz="4000" dirty="0" smtClean="0"/>
              <a:t> دستورالعمل دادن                        </a:t>
            </a:r>
            <a:r>
              <a:rPr lang="en-US" sz="4000" dirty="0" smtClean="0"/>
              <a:t>turn right at the corner .</a:t>
            </a:r>
          </a:p>
          <a:p>
            <a:r>
              <a:rPr lang="fa-IR" sz="4000" dirty="0" smtClean="0"/>
              <a:t>2. برای هشدار دادن                              </a:t>
            </a:r>
          </a:p>
          <a:p>
            <a:r>
              <a:rPr lang="en-US" sz="4000" dirty="0" smtClean="0"/>
              <a:t>Look out. There is a car coming.</a:t>
            </a:r>
          </a:p>
          <a:p>
            <a:r>
              <a:rPr lang="fa-IR" sz="4000" dirty="0" smtClean="0"/>
              <a:t>3. برای نصیحت کردن                          </a:t>
            </a:r>
          </a:p>
          <a:p>
            <a:r>
              <a:rPr lang="en-US" sz="4000" dirty="0" smtClean="0"/>
              <a:t>Take a coat . It’s cold today.</a:t>
            </a:r>
          </a:p>
          <a:p>
            <a:r>
              <a:rPr lang="fa-IR" sz="4000" dirty="0" smtClean="0"/>
              <a:t>4. برای تعارف کردن</a:t>
            </a:r>
          </a:p>
          <a:p>
            <a:r>
              <a:rPr lang="en-US" sz="4000" dirty="0" smtClean="0"/>
              <a:t>Have another orange juice </a:t>
            </a:r>
          </a:p>
          <a:p>
            <a:endParaRPr lang="en-US" sz="4000" dirty="0"/>
          </a:p>
        </p:txBody>
      </p:sp>
      <p:pic>
        <p:nvPicPr>
          <p:cNvPr id="6" name="~PP448.WAV">
            <a:hlinkClick r:id="" action="ppaction://media"/>
          </p:cNvPr>
          <p:cNvPicPr>
            <a:picLocks noRot="1" noChangeAspect="1"/>
          </p:cNvPicPr>
          <p:nvPr>
            <a:wavAudioFile r:embed="rId1" name="~PP448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5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تمرینات مهم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en-US" sz="4000" dirty="0" smtClean="0"/>
              <a:t>Practices  A , B</a:t>
            </a:r>
          </a:p>
          <a:p>
            <a:endParaRPr lang="en-US" sz="4000" dirty="0" smtClean="0"/>
          </a:p>
          <a:p>
            <a:r>
              <a:rPr lang="en-US" sz="4000" dirty="0" smtClean="0"/>
              <a:t>UNIT 7 …..</a:t>
            </a:r>
            <a:r>
              <a:rPr lang="fa-IR" sz="4000" dirty="0" smtClean="0">
                <a:solidFill>
                  <a:srgbClr val="FF0000"/>
                </a:solidFill>
              </a:rPr>
              <a:t>کل یونیت 7حذف میباشد       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6" name="~PP155.WAV">
            <a:hlinkClick r:id="" action="ppaction://media"/>
          </p:cNvPr>
          <p:cNvPicPr>
            <a:picLocks noRot="1" noChangeAspect="1"/>
          </p:cNvPicPr>
          <p:nvPr>
            <a:wavAudioFile r:embed="rId1" name="~PP155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4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116</Words>
  <Application>Microsoft Office PowerPoint</Application>
  <PresentationFormat>On-screen Show (4:3)</PresentationFormat>
  <Paragraphs>28</Paragraphs>
  <Slides>5</Slides>
  <Notes>1</Notes>
  <HiddenSlides>0</HiddenSlides>
  <MMClips>5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Unit 8</vt:lpstr>
      <vt:lpstr>PowerPoint Presentation</vt:lpstr>
      <vt:lpstr>منفی کردن جملات امری</vt:lpstr>
      <vt:lpstr>موارد کاربرد جملات امری </vt:lpstr>
      <vt:lpstr>تمرینات مهم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8</dc:title>
  <dc:creator>karnoo</dc:creator>
  <cp:lastModifiedBy>Mr.Izadpanah</cp:lastModifiedBy>
  <cp:revision>14</cp:revision>
  <dcterms:created xsi:type="dcterms:W3CDTF">2020-03-31T18:49:44Z</dcterms:created>
  <dcterms:modified xsi:type="dcterms:W3CDTF">2020-04-06T04:16:45Z</dcterms:modified>
</cp:coreProperties>
</file>