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F9B9-4997-471D-893D-9D6D4DA058DC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5B34-1BD1-47C5-B7F5-C2DD28322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Simple present tense </a:t>
            </a:r>
          </a:p>
          <a:p>
            <a:r>
              <a:rPr lang="fa-IR" dirty="0" smtClean="0">
                <a:solidFill>
                  <a:schemeClr val="tx1"/>
                </a:solidFill>
              </a:rPr>
              <a:t>زمان حال ساده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~PP582.WAV">
            <a:hlinkClick r:id="" action="ppaction://media"/>
          </p:cNvPr>
          <p:cNvPicPr>
            <a:picLocks noRot="1" noChangeAspect="1"/>
          </p:cNvPicPr>
          <p:nvPr>
            <a:wavAudioFile r:embed="rId1" name="~PP58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جدا سازی فاعل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WE              know</a:t>
            </a:r>
          </a:p>
          <a:p>
            <a:r>
              <a:rPr lang="en-US" dirty="0" smtClean="0"/>
              <a:t>THEY</a:t>
            </a:r>
          </a:p>
          <a:p>
            <a:endParaRPr lang="en-US" dirty="0"/>
          </a:p>
          <a:p>
            <a:r>
              <a:rPr lang="en-US" dirty="0" smtClean="0"/>
              <a:t>SHE </a:t>
            </a:r>
          </a:p>
          <a:p>
            <a:r>
              <a:rPr lang="en-US" dirty="0" smtClean="0"/>
              <a:t>HE                 know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endParaRPr lang="en-US" dirty="0" smtClean="0"/>
          </a:p>
          <a:p>
            <a:r>
              <a:rPr lang="en-US" dirty="0" smtClean="0"/>
              <a:t>IT                                               </a:t>
            </a:r>
            <a:endParaRPr lang="en-US" dirty="0"/>
          </a:p>
        </p:txBody>
      </p:sp>
      <p:pic>
        <p:nvPicPr>
          <p:cNvPr id="4" name="~PP938.WAV">
            <a:hlinkClick r:id="" action="ppaction://media"/>
          </p:cNvPr>
          <p:cNvPicPr>
            <a:picLocks noRot="1" noChangeAspect="1"/>
          </p:cNvPicPr>
          <p:nvPr>
            <a:wavAudioFile r:embed="rId1" name="~PP93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fa-IR" dirty="0" smtClean="0"/>
              <a:t>اضافه کردن </a:t>
            </a:r>
            <a:r>
              <a:rPr lang="en-US" dirty="0" smtClean="0"/>
              <a:t>-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fa-IR" dirty="0" smtClean="0"/>
              <a:t>            </a:t>
            </a:r>
            <a:r>
              <a:rPr lang="en-US" dirty="0" smtClean="0"/>
              <a:t>watch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She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wash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fa-IR" dirty="0" smtClean="0">
                <a:solidFill>
                  <a:srgbClr val="FF0000"/>
                </a:solidFill>
              </a:rPr>
              <a:t>           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It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</a:t>
            </a:r>
            <a:r>
              <a:rPr lang="en-US" dirty="0" smtClean="0">
                <a:solidFill>
                  <a:srgbClr val="002060"/>
                </a:solidFill>
              </a:rPr>
              <a:t>pass</a:t>
            </a:r>
            <a:r>
              <a:rPr lang="en-US" dirty="0" smtClean="0">
                <a:solidFill>
                  <a:srgbClr val="FF0000"/>
                </a:solidFill>
              </a:rPr>
              <a:t>es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fix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dirty="0" smtClean="0">
                <a:solidFill>
                  <a:srgbClr val="002060"/>
                </a:solidFill>
              </a:rPr>
              <a:t>go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    </a:t>
            </a:r>
            <a:r>
              <a:rPr lang="fa-IR" dirty="0" smtClean="0"/>
              <a:t>                  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~PP1530.WAV">
            <a:hlinkClick r:id="" action="ppaction://media"/>
          </p:cNvPr>
          <p:cNvPicPr>
            <a:picLocks noRot="1" noChangeAspect="1"/>
          </p:cNvPicPr>
          <p:nvPr>
            <a:wavAudioFile r:embed="rId1" name="~PP153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قوانین نوشتاری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</a:t>
            </a:r>
          </a:p>
          <a:p>
            <a:r>
              <a:rPr lang="en-US" dirty="0" smtClean="0"/>
              <a:t>She            study          stud</a:t>
            </a:r>
            <a:r>
              <a:rPr lang="en-US" dirty="0" smtClean="0">
                <a:solidFill>
                  <a:srgbClr val="FF0000"/>
                </a:solidFill>
              </a:rPr>
              <a:t>ies   </a:t>
            </a:r>
            <a:r>
              <a:rPr lang="en-US" dirty="0" smtClean="0"/>
              <a:t>           </a:t>
            </a:r>
          </a:p>
          <a:p>
            <a:r>
              <a:rPr lang="en-US" dirty="0" smtClean="0"/>
              <a:t>It                 fly              fl</a:t>
            </a:r>
            <a:r>
              <a:rPr lang="en-US" dirty="0" smtClean="0">
                <a:solidFill>
                  <a:srgbClr val="FF0000"/>
                </a:solidFill>
              </a:rPr>
              <a:t>ies</a:t>
            </a: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play          play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643306" y="2357430"/>
            <a:ext cx="500066" cy="443795"/>
          </a:xfrm>
          <a:prstGeom prst="rightArrow">
            <a:avLst>
              <a:gd name="adj1" fmla="val 50000"/>
              <a:gd name="adj2" fmla="val 4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43306" y="2928934"/>
            <a:ext cx="500066" cy="500066"/>
          </a:xfrm>
          <a:prstGeom prst="rightArrow">
            <a:avLst>
              <a:gd name="adj1" fmla="val 50000"/>
              <a:gd name="adj2" fmla="val 35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0430" y="414338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~PP3965.WAV">
            <a:hlinkClick r:id="" action="ppaction://media"/>
          </p:cNvPr>
          <p:cNvPicPr>
            <a:picLocks noRot="1" noChangeAspect="1"/>
          </p:cNvPicPr>
          <p:nvPr>
            <a:wavAudioFile r:embed="rId1" name="~PP396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  منفی کردن زمان حال</a:t>
            </a:r>
            <a:br>
              <a:rPr lang="fa-IR" dirty="0" smtClean="0"/>
            </a:br>
            <a:r>
              <a:rPr lang="fa-IR" dirty="0" smtClean="0"/>
              <a:t>ساده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              </a:t>
            </a:r>
          </a:p>
          <a:p>
            <a:r>
              <a:rPr lang="en-US" dirty="0" smtClean="0"/>
              <a:t>You                       I don’t play football everyday.</a:t>
            </a:r>
          </a:p>
          <a:p>
            <a:r>
              <a:rPr lang="en-US" dirty="0" smtClean="0"/>
              <a:t>We     (</a:t>
            </a:r>
            <a:r>
              <a:rPr lang="en-US" dirty="0" smtClean="0">
                <a:solidFill>
                  <a:srgbClr val="FF0000"/>
                </a:solidFill>
              </a:rPr>
              <a:t>don’t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They</a:t>
            </a:r>
          </a:p>
          <a:p>
            <a:pPr>
              <a:buNone/>
            </a:pPr>
            <a:r>
              <a:rPr lang="en-US" dirty="0" smtClean="0"/>
              <a:t>………..  </a:t>
            </a:r>
          </a:p>
          <a:p>
            <a:pPr>
              <a:buNone/>
            </a:pPr>
            <a:r>
              <a:rPr lang="en-US" dirty="0" smtClean="0"/>
              <a:t>She      (</a:t>
            </a:r>
            <a:r>
              <a:rPr lang="en-US" dirty="0" smtClean="0">
                <a:solidFill>
                  <a:srgbClr val="FF0000"/>
                </a:solidFill>
              </a:rPr>
              <a:t>doesn’t</a:t>
            </a:r>
            <a:r>
              <a:rPr lang="en-US" dirty="0" smtClean="0"/>
              <a:t>)  She doesn’t play football everyday.</a:t>
            </a:r>
          </a:p>
          <a:p>
            <a:pPr>
              <a:buNone/>
            </a:pPr>
            <a:r>
              <a:rPr lang="en-US" dirty="0" smtClean="0"/>
              <a:t> He</a:t>
            </a:r>
          </a:p>
          <a:p>
            <a:pPr>
              <a:buNone/>
            </a:pPr>
            <a:r>
              <a:rPr lang="en-US" dirty="0" smtClean="0"/>
              <a:t>it</a:t>
            </a:r>
            <a:endParaRPr lang="en-US" dirty="0"/>
          </a:p>
        </p:txBody>
      </p:sp>
      <p:pic>
        <p:nvPicPr>
          <p:cNvPr id="4" name="~PP2574.WAV">
            <a:hlinkClick r:id="" action="ppaction://media"/>
          </p:cNvPr>
          <p:cNvPicPr>
            <a:picLocks noRot="1" noChangeAspect="1"/>
          </p:cNvPicPr>
          <p:nvPr>
            <a:wavAudioFile r:embed="rId1" name="~PP257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تمرینات مهم درس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Practice  A, B, C, D</a:t>
            </a:r>
          </a:p>
          <a:p>
            <a:r>
              <a:rPr lang="en-US" dirty="0" smtClean="0"/>
              <a:t> </a:t>
            </a:r>
            <a:r>
              <a:rPr lang="fa-IR" smtClean="0"/>
              <a:t>جواب تمرینات صفحه 246</a:t>
            </a:r>
            <a:endParaRPr lang="en-US"/>
          </a:p>
        </p:txBody>
      </p:sp>
      <p:pic>
        <p:nvPicPr>
          <p:cNvPr id="4" name="~PP3825.WAV">
            <a:hlinkClick r:id="" action="ppaction://media"/>
          </p:cNvPr>
          <p:cNvPicPr>
            <a:picLocks noRot="1" noChangeAspect="1"/>
          </p:cNvPicPr>
          <p:nvPr>
            <a:wavAudioFile r:embed="rId1" name="~PP382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99</Words>
  <Application>Microsoft Office PowerPoint</Application>
  <PresentationFormat>On-screen Show (4:3)</PresentationFormat>
  <Paragraphs>38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Unit 3 </vt:lpstr>
      <vt:lpstr>جدا سازی فاعل ها</vt:lpstr>
      <vt:lpstr> اضافه کردن -es</vt:lpstr>
      <vt:lpstr> قوانین نوشتاری</vt:lpstr>
      <vt:lpstr>  منفی کردن زمان حال ساده</vt:lpstr>
      <vt:lpstr>تمرینات مهم درس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karnoo</dc:creator>
  <cp:lastModifiedBy>karnoo</cp:lastModifiedBy>
  <cp:revision>9</cp:revision>
  <dcterms:created xsi:type="dcterms:W3CDTF">2020-03-29T08:22:44Z</dcterms:created>
  <dcterms:modified xsi:type="dcterms:W3CDTF">2020-03-29T15:06:34Z</dcterms:modified>
</cp:coreProperties>
</file>