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1970-BDC2-4DD0-AD81-3CE072F0130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74ED-A4F1-4F02-820A-139196D70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79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1970-BDC2-4DD0-AD81-3CE072F0130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74ED-A4F1-4F02-820A-139196D70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47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1970-BDC2-4DD0-AD81-3CE072F0130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74ED-A4F1-4F02-820A-139196D70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09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1970-BDC2-4DD0-AD81-3CE072F0130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74ED-A4F1-4F02-820A-139196D70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2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1970-BDC2-4DD0-AD81-3CE072F0130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74ED-A4F1-4F02-820A-139196D70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5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1970-BDC2-4DD0-AD81-3CE072F0130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74ED-A4F1-4F02-820A-139196D70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84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1970-BDC2-4DD0-AD81-3CE072F0130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74ED-A4F1-4F02-820A-139196D70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18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1970-BDC2-4DD0-AD81-3CE072F0130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74ED-A4F1-4F02-820A-139196D70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9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1970-BDC2-4DD0-AD81-3CE072F0130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74ED-A4F1-4F02-820A-139196D70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9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1970-BDC2-4DD0-AD81-3CE072F0130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74ED-A4F1-4F02-820A-139196D70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77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1970-BDC2-4DD0-AD81-3CE072F0130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74ED-A4F1-4F02-820A-139196D70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36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A1970-BDC2-4DD0-AD81-3CE072F01304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774ED-A4F1-4F02-820A-139196D70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8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838" y="0"/>
            <a:ext cx="48863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2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314"/>
    </mc:Choice>
    <mc:Fallback xmlns="">
      <p:transition spd="slow" advTm="436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363" y="0"/>
            <a:ext cx="48672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757"/>
    </mc:Choice>
    <mc:Fallback xmlns="">
      <p:transition spd="slow" advTm="311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>Jaam E Jam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parsnovin</dc:creator>
  <cp:lastModifiedBy>parsnovin</cp:lastModifiedBy>
  <cp:revision>11</cp:revision>
  <dcterms:created xsi:type="dcterms:W3CDTF">2020-04-09T07:13:00Z</dcterms:created>
  <dcterms:modified xsi:type="dcterms:W3CDTF">2020-04-09T20:12:25Z</dcterms:modified>
</cp:coreProperties>
</file>