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F092-195E-4B7A-95DC-8074CD692C5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512A-699D-42A7-971D-4D69D6D11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 ( 1 )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</a:rPr>
              <a:t>ز</a:t>
            </a:r>
            <a:r>
              <a:rPr lang="fa-I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مان حال استمراری</a:t>
            </a:r>
            <a:endParaRPr lang="en-US" dirty="0"/>
          </a:p>
        </p:txBody>
      </p:sp>
      <p:pic>
        <p:nvPicPr>
          <p:cNvPr id="4" name="~PP1171.WAV">
            <a:hlinkClick r:id="" action="ppaction://media"/>
          </p:cNvPr>
          <p:cNvPicPr>
            <a:picLocks noRot="1" noChangeAspect="1"/>
          </p:cNvPicPr>
          <p:nvPr>
            <a:wavAudioFile r:embed="rId1" name="~PP117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فرمول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r>
              <a:rPr lang="en-US" dirty="0" smtClean="0"/>
              <a:t>  </a:t>
            </a:r>
            <a:r>
              <a:rPr lang="fa-IR" dirty="0" smtClean="0"/>
              <a:t>فاعل </a:t>
            </a:r>
            <a:r>
              <a:rPr lang="en-US" dirty="0" smtClean="0"/>
              <a:t> +      am</a:t>
            </a:r>
            <a:r>
              <a:rPr lang="fa-IR" dirty="0" smtClean="0"/>
              <a:t> </a:t>
            </a:r>
            <a:r>
              <a:rPr lang="en-US" dirty="0" smtClean="0"/>
              <a:t>  +  </a:t>
            </a:r>
            <a:r>
              <a:rPr lang="fa-IR" dirty="0" smtClean="0"/>
              <a:t>فعل </a:t>
            </a:r>
            <a:r>
              <a:rPr lang="en-US" dirty="0" smtClean="0"/>
              <a:t> </a:t>
            </a:r>
            <a:r>
              <a:rPr lang="en-US" dirty="0" err="1" smtClean="0"/>
              <a:t>ing</a:t>
            </a:r>
            <a:r>
              <a:rPr lang="en-US" dirty="0" smtClean="0"/>
              <a:t>  +  </a:t>
            </a:r>
            <a:r>
              <a:rPr lang="fa-IR" dirty="0" smtClean="0"/>
              <a:t>  </a:t>
            </a:r>
            <a:r>
              <a:rPr lang="en-US" dirty="0" smtClean="0"/>
              <a:t>now  </a:t>
            </a:r>
            <a:r>
              <a:rPr lang="fa-IR" dirty="0" smtClean="0"/>
              <a:t>قید</a:t>
            </a:r>
            <a:endParaRPr lang="en-US" dirty="0" smtClean="0"/>
          </a:p>
          <a:p>
            <a:r>
              <a:rPr lang="en-US" dirty="0" smtClean="0"/>
              <a:t>                     is         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are</a:t>
            </a:r>
            <a:endParaRPr lang="en-US" dirty="0"/>
          </a:p>
        </p:txBody>
      </p:sp>
      <p:pic>
        <p:nvPicPr>
          <p:cNvPr id="4" name="~PP675.WAV">
            <a:hlinkClick r:id="" action="ppaction://media"/>
          </p:cNvPr>
          <p:cNvPicPr>
            <a:picLocks noRot="1" noChangeAspect="1"/>
          </p:cNvPicPr>
          <p:nvPr>
            <a:wavAudioFile r:embed="rId1" name="~PP675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a-IR" dirty="0" smtClean="0"/>
          </a:p>
          <a:p>
            <a:r>
              <a:rPr lang="en-US" dirty="0" smtClean="0"/>
              <a:t>I                    am  eating  now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She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 eating  now 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 smtClean="0"/>
              <a:t>    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We </a:t>
            </a:r>
            <a:r>
              <a:rPr lang="en-US" dirty="0" smtClean="0"/>
              <a:t>               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You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B050"/>
                </a:solidFill>
              </a:rPr>
              <a:t> are </a:t>
            </a:r>
            <a:r>
              <a:rPr lang="en-US" dirty="0" smtClean="0"/>
              <a:t>eating  now.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they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~PP298.WAV">
            <a:hlinkClick r:id="" action="ppaction://media"/>
          </p:cNvPr>
          <p:cNvPicPr>
            <a:picLocks noRot="1" noChangeAspect="1"/>
          </p:cNvPicPr>
          <p:nvPr>
            <a:wavAudioFile r:embed="rId1" name="~PP29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34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منفی کردن زمان استمراری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r>
              <a:rPr lang="en-US" dirty="0" smtClean="0"/>
              <a:t>I ‘</a:t>
            </a:r>
            <a:r>
              <a:rPr lang="en-US" dirty="0" smtClean="0">
                <a:solidFill>
                  <a:srgbClr val="C00000"/>
                </a:solidFill>
              </a:rPr>
              <a:t>m not </a:t>
            </a:r>
            <a:r>
              <a:rPr lang="en-US" dirty="0" smtClean="0"/>
              <a:t>working now . </a:t>
            </a:r>
          </a:p>
          <a:p>
            <a:r>
              <a:rPr lang="en-US" dirty="0" smtClean="0"/>
              <a:t>She </a:t>
            </a:r>
            <a:r>
              <a:rPr lang="en-US" dirty="0" smtClean="0">
                <a:solidFill>
                  <a:srgbClr val="C00000"/>
                </a:solidFill>
              </a:rPr>
              <a:t>isn’t</a:t>
            </a:r>
            <a:r>
              <a:rPr lang="en-US" dirty="0" smtClean="0"/>
              <a:t> working now.</a:t>
            </a:r>
          </a:p>
          <a:p>
            <a:r>
              <a:rPr lang="en-US" dirty="0" smtClean="0"/>
              <a:t>They  </a:t>
            </a:r>
            <a:r>
              <a:rPr lang="en-US" dirty="0" smtClean="0">
                <a:solidFill>
                  <a:srgbClr val="C00000"/>
                </a:solidFill>
              </a:rPr>
              <a:t>aren’t</a:t>
            </a:r>
            <a:r>
              <a:rPr lang="en-US" dirty="0" smtClean="0"/>
              <a:t> working now .</a:t>
            </a:r>
          </a:p>
          <a:p>
            <a:r>
              <a:rPr lang="en-US" dirty="0" smtClean="0"/>
              <a:t>Jack  </a:t>
            </a:r>
            <a:r>
              <a:rPr lang="en-US" dirty="0" smtClean="0">
                <a:solidFill>
                  <a:srgbClr val="C00000"/>
                </a:solidFill>
              </a:rPr>
              <a:t>isn’t</a:t>
            </a:r>
            <a:r>
              <a:rPr lang="en-US" dirty="0" smtClean="0"/>
              <a:t>  working now .</a:t>
            </a:r>
            <a:endParaRPr lang="en-US" dirty="0"/>
          </a:p>
        </p:txBody>
      </p:sp>
      <p:pic>
        <p:nvPicPr>
          <p:cNvPr id="4" name="~PP3463.WAV">
            <a:hlinkClick r:id="" action="ppaction://media"/>
          </p:cNvPr>
          <p:cNvPicPr>
            <a:picLocks noRot="1" noChangeAspect="1"/>
          </p:cNvPicPr>
          <p:nvPr>
            <a:wavAudioFile r:embed="rId1" name="~PP346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قوانین نوشتاری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</a:t>
            </a:r>
            <a:r>
              <a:rPr lang="en-US" dirty="0" smtClean="0">
                <a:solidFill>
                  <a:srgbClr val="C00000"/>
                </a:solidFill>
              </a:rPr>
              <a:t>p</a:t>
            </a:r>
            <a:r>
              <a:rPr lang="en-US" dirty="0" smtClean="0"/>
              <a:t> + </a:t>
            </a:r>
            <a:r>
              <a:rPr lang="en-US" dirty="0" err="1" smtClean="0"/>
              <a:t>ing</a:t>
            </a:r>
            <a:r>
              <a:rPr lang="en-US" dirty="0" smtClean="0"/>
              <a:t>  =  shopping </a:t>
            </a:r>
          </a:p>
          <a:p>
            <a:r>
              <a:rPr lang="en-US" dirty="0" smtClean="0"/>
              <a:t>Wi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  + </a:t>
            </a:r>
            <a:r>
              <a:rPr lang="en-US" dirty="0" err="1" smtClean="0"/>
              <a:t>ing</a:t>
            </a:r>
            <a:r>
              <a:rPr lang="en-US" dirty="0" smtClean="0"/>
              <a:t> =    winning</a:t>
            </a:r>
          </a:p>
          <a:p>
            <a:r>
              <a:rPr lang="en-US" dirty="0" smtClean="0"/>
              <a:t>Swi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dirty="0" smtClean="0"/>
              <a:t> +  </a:t>
            </a:r>
            <a:r>
              <a:rPr lang="en-US" dirty="0" err="1" smtClean="0"/>
              <a:t>ing</a:t>
            </a:r>
            <a:r>
              <a:rPr lang="en-US" dirty="0" smtClean="0"/>
              <a:t> =   swimming</a:t>
            </a:r>
          </a:p>
          <a:p>
            <a:r>
              <a:rPr lang="en-US" dirty="0" smtClean="0"/>
              <a:t>Danc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  + </a:t>
            </a:r>
            <a:r>
              <a:rPr lang="en-US" dirty="0" err="1" smtClean="0"/>
              <a:t>ing</a:t>
            </a:r>
            <a:r>
              <a:rPr lang="en-US" dirty="0" smtClean="0"/>
              <a:t> =  dancing </a:t>
            </a:r>
          </a:p>
          <a:p>
            <a:r>
              <a:rPr lang="en-US" dirty="0" smtClean="0"/>
              <a:t>Shin</a:t>
            </a:r>
            <a:r>
              <a:rPr lang="en-US" dirty="0" smtClean="0">
                <a:solidFill>
                  <a:srgbClr val="C00000"/>
                </a:solidFill>
              </a:rPr>
              <a:t>e</a:t>
            </a:r>
            <a:r>
              <a:rPr lang="en-US" dirty="0" smtClean="0"/>
              <a:t>  + </a:t>
            </a:r>
            <a:r>
              <a:rPr lang="en-US" dirty="0" err="1" smtClean="0"/>
              <a:t>ing</a:t>
            </a:r>
            <a:r>
              <a:rPr lang="en-US" dirty="0" smtClean="0"/>
              <a:t> = shining</a:t>
            </a:r>
            <a:endParaRPr lang="en-US" dirty="0"/>
          </a:p>
        </p:txBody>
      </p:sp>
      <p:pic>
        <p:nvPicPr>
          <p:cNvPr id="4" name="~PP1248.WAV">
            <a:hlinkClick r:id="" action="ppaction://media"/>
          </p:cNvPr>
          <p:cNvPicPr>
            <a:picLocks noRot="1" noChangeAspect="1"/>
          </p:cNvPicPr>
          <p:nvPr>
            <a:wavAudioFile r:embed="rId1" name="~PP1248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6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قیدهای زمان حال استمراری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     </a:t>
            </a:r>
            <a:r>
              <a:rPr lang="en-US" dirty="0" smtClean="0"/>
              <a:t>Mary is studying English now.              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              at the moment</a:t>
            </a:r>
          </a:p>
          <a:p>
            <a:pPr>
              <a:buNone/>
            </a:pPr>
            <a:r>
              <a:rPr lang="en-US" dirty="0" smtClean="0"/>
              <a:t>                                                     today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this year </a:t>
            </a:r>
          </a:p>
          <a:p>
            <a:pPr>
              <a:buNone/>
            </a:pPr>
            <a:r>
              <a:rPr lang="en-US"/>
              <a:t> </a:t>
            </a:r>
            <a:r>
              <a:rPr lang="en-US" smtClean="0"/>
              <a:t>                                                   this term</a:t>
            </a:r>
            <a:endParaRPr lang="en-US" dirty="0"/>
          </a:p>
        </p:txBody>
      </p:sp>
      <p:pic>
        <p:nvPicPr>
          <p:cNvPr id="4" name="~PP1323.WAV">
            <a:hlinkClick r:id="" action="ppaction://media"/>
          </p:cNvPr>
          <p:cNvPicPr>
            <a:picLocks noRot="1" noChangeAspect="1"/>
          </p:cNvPicPr>
          <p:nvPr>
            <a:wavAudioFile r:embed="rId1" name="~PP1323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8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صفحه 10</a:t>
            </a:r>
            <a:r>
              <a:rPr lang="en-US" smtClean="0"/>
              <a:t>  </a:t>
            </a:r>
            <a:r>
              <a:rPr lang="fa-IR" dirty="0" smtClean="0"/>
              <a:t>تمرینات مهم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Practice  B   </a:t>
            </a:r>
            <a:endParaRPr lang="en-US" dirty="0"/>
          </a:p>
        </p:txBody>
      </p:sp>
      <p:pic>
        <p:nvPicPr>
          <p:cNvPr id="4" name="~PP2741.WAV">
            <a:hlinkClick r:id="" action="ppaction://media"/>
          </p:cNvPr>
          <p:cNvPicPr>
            <a:picLocks noRot="1" noChangeAspect="1"/>
          </p:cNvPicPr>
          <p:nvPr>
            <a:wavAudioFile r:embed="rId1" name="~PP2741.WAV"/>
          </p:nvPr>
        </p:nvPicPr>
        <p:blipFill>
          <a:blip r:embed="rId3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1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124</Words>
  <Application>Microsoft Office PowerPoint</Application>
  <PresentationFormat>On-screen Show (4:3)</PresentationFormat>
  <Paragraphs>36</Paragraphs>
  <Slides>7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Unit 5 ( 1 )</vt:lpstr>
      <vt:lpstr>فرمول</vt:lpstr>
      <vt:lpstr>Slide 3</vt:lpstr>
      <vt:lpstr>منفی کردن زمان استمراری</vt:lpstr>
      <vt:lpstr>قوانین نوشتاری </vt:lpstr>
      <vt:lpstr>قیدهای زمان حال استمراری</vt:lpstr>
      <vt:lpstr>صفحه 10  تمرینات مهم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( 1 )</dc:title>
  <dc:creator>karnoo</dc:creator>
  <cp:lastModifiedBy>karnoo</cp:lastModifiedBy>
  <cp:revision>9</cp:revision>
  <dcterms:created xsi:type="dcterms:W3CDTF">2020-03-29T13:04:51Z</dcterms:created>
  <dcterms:modified xsi:type="dcterms:W3CDTF">2020-03-29T15:29:36Z</dcterms:modified>
</cp:coreProperties>
</file>