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5" r:id="rId6"/>
    <p:sldId id="266" r:id="rId7"/>
    <p:sldId id="26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9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3EA92-FADD-449E-AA53-E1037CBFFCDF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F42F2-04AF-4103-9326-F16AE476AC4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F42F2-04AF-4103-9326-F16AE476AC48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4F694-B0F9-4C31-81D2-AA0DA1A30A09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5D03F-6EAE-415E-99E6-5CC56C34BC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2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3.wav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6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7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TO BE  </a:t>
            </a:r>
            <a:r>
              <a:rPr lang="fa-IR" sz="4000" dirty="0" smtClean="0">
                <a:solidFill>
                  <a:schemeClr val="tx1"/>
                </a:solidFill>
              </a:rPr>
              <a:t>گذشته افعال</a:t>
            </a:r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WAS, WERE</a:t>
            </a:r>
            <a:endParaRPr lang="en-US" sz="4000" dirty="0">
              <a:solidFill>
                <a:schemeClr val="tx1"/>
              </a:solidFill>
            </a:endParaRPr>
          </a:p>
        </p:txBody>
      </p:sp>
      <p:pic>
        <p:nvPicPr>
          <p:cNvPr id="4" name="~PP1587.WAV">
            <a:hlinkClick r:id="" action="ppaction://media"/>
          </p:cNvPr>
          <p:cNvPicPr>
            <a:picLocks noRot="1" noChangeAspect="1"/>
          </p:cNvPicPr>
          <p:nvPr>
            <a:wavAudioFile r:embed="rId1" name="~PP1587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229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>
              <a:buNone/>
            </a:pPr>
            <a:r>
              <a:rPr lang="en-US" sz="4000" dirty="0" smtClean="0"/>
              <a:t>                        </a:t>
            </a:r>
          </a:p>
          <a:p>
            <a:pPr>
              <a:buNone/>
            </a:pPr>
            <a:r>
              <a:rPr lang="en-US" sz="4000" dirty="0" smtClean="0"/>
              <a:t>     I          </a:t>
            </a:r>
            <a:r>
              <a:rPr lang="en-US" sz="4000" dirty="0" smtClean="0">
                <a:solidFill>
                  <a:srgbClr val="FF0000"/>
                </a:solidFill>
              </a:rPr>
              <a:t>Was</a:t>
            </a:r>
            <a:r>
              <a:rPr lang="en-US" sz="4000" dirty="0" smtClean="0"/>
              <a:t>  at home last night.</a:t>
            </a:r>
          </a:p>
          <a:p>
            <a:r>
              <a:rPr lang="en-US" sz="4000" dirty="0" smtClean="0"/>
              <a:t>She </a:t>
            </a:r>
          </a:p>
          <a:p>
            <a:r>
              <a:rPr lang="en-US" sz="4000" dirty="0" smtClean="0"/>
              <a:t>He </a:t>
            </a:r>
          </a:p>
          <a:p>
            <a:r>
              <a:rPr lang="en-US" sz="4000" dirty="0" smtClean="0"/>
              <a:t>It        </a:t>
            </a:r>
          </a:p>
          <a:p>
            <a:endParaRPr lang="en-US" dirty="0"/>
          </a:p>
        </p:txBody>
      </p:sp>
      <p:pic>
        <p:nvPicPr>
          <p:cNvPr id="5" name="~PP3670.WAV">
            <a:hlinkClick r:id="" action="ppaction://media"/>
          </p:cNvPr>
          <p:cNvPicPr>
            <a:picLocks noRot="1" noChangeAspect="1"/>
          </p:cNvPicPr>
          <p:nvPr>
            <a:wavAudioFile r:embed="rId1" name="~PP367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33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dirty="0" smtClean="0"/>
              <a:t>You</a:t>
            </a:r>
          </a:p>
          <a:p>
            <a:r>
              <a:rPr lang="en-US" sz="4000" dirty="0" smtClean="0"/>
              <a:t>We          </a:t>
            </a:r>
            <a:r>
              <a:rPr lang="en-US" sz="4000" dirty="0" smtClean="0">
                <a:solidFill>
                  <a:srgbClr val="FF0000"/>
                </a:solidFill>
              </a:rPr>
              <a:t> were </a:t>
            </a:r>
            <a:r>
              <a:rPr lang="en-US" sz="4000" dirty="0" smtClean="0"/>
              <a:t>at home last night.</a:t>
            </a:r>
          </a:p>
          <a:p>
            <a:r>
              <a:rPr lang="en-US" sz="4000" dirty="0" smtClean="0"/>
              <a:t>they</a:t>
            </a:r>
            <a:endParaRPr lang="en-US" sz="4000" dirty="0"/>
          </a:p>
        </p:txBody>
      </p:sp>
      <p:pic>
        <p:nvPicPr>
          <p:cNvPr id="5" name="~PP2470.WAV">
            <a:hlinkClick r:id="" action="ppaction://media"/>
          </p:cNvPr>
          <p:cNvPicPr>
            <a:picLocks noRot="1" noChangeAspect="1"/>
          </p:cNvPicPr>
          <p:nvPr>
            <a:wavAudioFile r:embed="rId1" name="~PP2470.WAV"/>
          </p:nvPr>
        </p:nvPicPr>
        <p:blipFill>
          <a:blip r:embed="rId4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726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منفی کردن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wasn’t</a:t>
            </a:r>
            <a:r>
              <a:rPr lang="en-US" dirty="0" smtClean="0"/>
              <a:t> late yesterday.</a:t>
            </a:r>
          </a:p>
          <a:p>
            <a:r>
              <a:rPr lang="en-US" dirty="0" smtClean="0"/>
              <a:t>She </a:t>
            </a:r>
            <a:r>
              <a:rPr lang="en-US" dirty="0" smtClean="0">
                <a:solidFill>
                  <a:srgbClr val="FF0000"/>
                </a:solidFill>
              </a:rPr>
              <a:t>wasn’t</a:t>
            </a:r>
            <a:r>
              <a:rPr lang="en-US" dirty="0" smtClean="0"/>
              <a:t> in London last week.</a:t>
            </a:r>
          </a:p>
          <a:p>
            <a:r>
              <a:rPr lang="en-US" dirty="0" smtClean="0"/>
              <a:t>They </a:t>
            </a:r>
            <a:r>
              <a:rPr lang="en-US" dirty="0" smtClean="0">
                <a:solidFill>
                  <a:srgbClr val="FF0000"/>
                </a:solidFill>
              </a:rPr>
              <a:t>weren’t</a:t>
            </a:r>
            <a:r>
              <a:rPr lang="en-US" dirty="0" smtClean="0"/>
              <a:t> cold last night.</a:t>
            </a:r>
          </a:p>
          <a:p>
            <a:r>
              <a:rPr lang="en-US" dirty="0" smtClean="0"/>
              <a:t>We </a:t>
            </a:r>
            <a:r>
              <a:rPr lang="en-US" dirty="0" smtClean="0">
                <a:solidFill>
                  <a:srgbClr val="FF0000"/>
                </a:solidFill>
              </a:rPr>
              <a:t>weren’t</a:t>
            </a:r>
            <a:r>
              <a:rPr lang="en-US" dirty="0" smtClean="0"/>
              <a:t> at the party last month.</a:t>
            </a:r>
            <a:endParaRPr lang="en-US" dirty="0"/>
          </a:p>
        </p:txBody>
      </p:sp>
      <p:pic>
        <p:nvPicPr>
          <p:cNvPr id="5" name="~PP2010.WAV">
            <a:hlinkClick r:id="" action="ppaction://media"/>
          </p:cNvPr>
          <p:cNvPicPr>
            <a:picLocks noRot="1" noChangeAspect="1"/>
          </p:cNvPicPr>
          <p:nvPr>
            <a:wavAudioFile r:embed="rId1" name="~PP201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035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سوالی کردن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4000" dirty="0" smtClean="0">
                <a:solidFill>
                  <a:srgbClr val="FF0000"/>
                </a:solidFill>
              </a:rPr>
              <a:t>Was</a:t>
            </a:r>
            <a:r>
              <a:rPr lang="en-US" sz="4000" dirty="0" smtClean="0"/>
              <a:t> it cold last night ? 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Was</a:t>
            </a:r>
            <a:r>
              <a:rPr lang="en-US" sz="4000" dirty="0" smtClean="0"/>
              <a:t> she tired this morning ?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Were </a:t>
            </a:r>
            <a:r>
              <a:rPr lang="en-US" sz="4000" dirty="0" smtClean="0"/>
              <a:t>the shops open ? 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Were</a:t>
            </a:r>
            <a:r>
              <a:rPr lang="en-US" sz="4000" dirty="0" smtClean="0"/>
              <a:t> the people friendly ?</a:t>
            </a:r>
            <a:endParaRPr lang="en-US" sz="4000" dirty="0"/>
          </a:p>
        </p:txBody>
      </p:sp>
      <p:pic>
        <p:nvPicPr>
          <p:cNvPr id="7" name="~PP1650.WAV">
            <a:hlinkClick r:id="" action="ppaction://media"/>
          </p:cNvPr>
          <p:cNvPicPr>
            <a:picLocks noRot="1" noChangeAspect="1"/>
          </p:cNvPicPr>
          <p:nvPr>
            <a:wavAudioFile r:embed="rId1" name="~PP165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04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قید های زمان گذشته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fa-IR" dirty="0" smtClean="0"/>
          </a:p>
          <a:p>
            <a:endParaRPr lang="fa-IR" dirty="0"/>
          </a:p>
          <a:p>
            <a:r>
              <a:rPr lang="en-US" sz="4300" dirty="0" smtClean="0"/>
              <a:t>Last year</a:t>
            </a:r>
          </a:p>
          <a:p>
            <a:r>
              <a:rPr lang="en-US" sz="4000" dirty="0" smtClean="0"/>
              <a:t>Last week</a:t>
            </a:r>
          </a:p>
          <a:p>
            <a:r>
              <a:rPr lang="en-US" sz="4000" dirty="0" smtClean="0"/>
              <a:t>Yesterday</a:t>
            </a:r>
          </a:p>
          <a:p>
            <a:r>
              <a:rPr lang="en-US" sz="4000" dirty="0" smtClean="0"/>
              <a:t>Yesterday  morning </a:t>
            </a:r>
          </a:p>
          <a:p>
            <a:r>
              <a:rPr lang="en-US" sz="4000" dirty="0" smtClean="0"/>
              <a:t>Last month</a:t>
            </a:r>
          </a:p>
          <a:p>
            <a:r>
              <a:rPr lang="en-US" sz="4000" dirty="0" smtClean="0"/>
              <a:t>Some times ago</a:t>
            </a:r>
            <a:endParaRPr lang="en-US" sz="4000" dirty="0"/>
          </a:p>
        </p:txBody>
      </p:sp>
      <p:pic>
        <p:nvPicPr>
          <p:cNvPr id="8" name="~PP802.WAV">
            <a:hlinkClick r:id="" action="ppaction://media"/>
          </p:cNvPr>
          <p:cNvPicPr>
            <a:picLocks noRot="1" noChangeAspect="1"/>
          </p:cNvPicPr>
          <p:nvPr>
            <a:wavAudioFile r:embed="rId1" name="~PP802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219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تمرینات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a-IR" dirty="0" smtClean="0"/>
          </a:p>
          <a:p>
            <a:r>
              <a:rPr lang="en-US" sz="4800" dirty="0" smtClean="0"/>
              <a:t>Practices  A , B , D </a:t>
            </a:r>
            <a:endParaRPr lang="en-US" sz="4800" dirty="0"/>
          </a:p>
        </p:txBody>
      </p:sp>
      <p:pic>
        <p:nvPicPr>
          <p:cNvPr id="8" name="~PP2930.WAV">
            <a:hlinkClick r:id="" action="ppaction://media"/>
          </p:cNvPr>
          <p:cNvPicPr>
            <a:picLocks noRot="1" noChangeAspect="1"/>
          </p:cNvPicPr>
          <p:nvPr>
            <a:wavAudioFile r:embed="rId1" name="~PP2930.WAV"/>
          </p:nvPr>
        </p:nvPicPr>
        <p:blipFill>
          <a:blip r:embed="rId3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544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107</Words>
  <Application>Microsoft Office PowerPoint</Application>
  <PresentationFormat>On-screen Show (4:3)</PresentationFormat>
  <Paragraphs>38</Paragraphs>
  <Slides>7</Slides>
  <Notes>1</Notes>
  <HiddenSlides>0</HiddenSlides>
  <MMClips>7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UNIT 9</vt:lpstr>
      <vt:lpstr>Slide 2</vt:lpstr>
      <vt:lpstr>Slide 3</vt:lpstr>
      <vt:lpstr>منفی کردن</vt:lpstr>
      <vt:lpstr>سوالی کردن</vt:lpstr>
      <vt:lpstr>قید های زمان گذشته</vt:lpstr>
      <vt:lpstr>تمرینات مهم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9</dc:title>
  <dc:creator>karnoo</dc:creator>
  <cp:lastModifiedBy>karnoo</cp:lastModifiedBy>
  <cp:revision>24</cp:revision>
  <dcterms:created xsi:type="dcterms:W3CDTF">2020-03-31T19:28:51Z</dcterms:created>
  <dcterms:modified xsi:type="dcterms:W3CDTF">2020-04-01T09:22:22Z</dcterms:modified>
</cp:coreProperties>
</file>