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FF7D-D5A1-4C5A-9ED9-C427E310A23D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97D6C-FE64-4689-86AD-9FAB875D80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FF7D-D5A1-4C5A-9ED9-C427E310A23D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97D6C-FE64-4689-86AD-9FAB875D80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FF7D-D5A1-4C5A-9ED9-C427E310A23D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97D6C-FE64-4689-86AD-9FAB875D80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FF7D-D5A1-4C5A-9ED9-C427E310A23D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97D6C-FE64-4689-86AD-9FAB875D80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FF7D-D5A1-4C5A-9ED9-C427E310A23D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97D6C-FE64-4689-86AD-9FAB875D80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FF7D-D5A1-4C5A-9ED9-C427E310A23D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97D6C-FE64-4689-86AD-9FAB875D80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FF7D-D5A1-4C5A-9ED9-C427E310A23D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97D6C-FE64-4689-86AD-9FAB875D80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FF7D-D5A1-4C5A-9ED9-C427E310A23D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97D6C-FE64-4689-86AD-9FAB875D80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FF7D-D5A1-4C5A-9ED9-C427E310A23D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97D6C-FE64-4689-86AD-9FAB875D80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FF7D-D5A1-4C5A-9ED9-C427E310A23D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97D6C-FE64-4689-86AD-9FAB875D80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FF7D-D5A1-4C5A-9ED9-C427E310A23D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97D6C-FE64-4689-86AD-9FAB875D80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0FF7D-D5A1-4C5A-9ED9-C427E310A23D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97D6C-FE64-4689-86AD-9FAB875D80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Unit 27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sz="4400" dirty="0" smtClean="0">
                <a:solidFill>
                  <a:schemeClr val="tx1"/>
                </a:solidFill>
              </a:rPr>
              <a:t>Noun, verb, adjective</a:t>
            </a:r>
            <a:r>
              <a:rPr lang="en-US" sz="4400" smtClean="0">
                <a:solidFill>
                  <a:schemeClr val="tx1"/>
                </a:solidFill>
              </a:rPr>
              <a:t>, adverb……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nouns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600200"/>
            <a:ext cx="8401080" cy="5757890"/>
          </a:xfrm>
        </p:spPr>
        <p:txBody>
          <a:bodyPr>
            <a:normAutofit fontScale="92500"/>
          </a:bodyPr>
          <a:lstStyle/>
          <a:p>
            <a:r>
              <a:rPr lang="fa-IR" dirty="0" smtClean="0"/>
              <a:t>اسم </a:t>
            </a:r>
            <a:r>
              <a:rPr lang="fa-IR" sz="4000" dirty="0" smtClean="0"/>
              <a:t> اشیا و انسان یا حیوانات را توصیف میکند.اسم ها دو نوع هستند . اسمهای عام و     خاص.  اسم خاص مانند اسم افراد. مکان و اشیا که با حروف بزرگ نوشته میشوند.</a:t>
            </a:r>
          </a:p>
          <a:p>
            <a:r>
              <a:rPr lang="fa-IR" sz="4000" dirty="0" smtClean="0"/>
              <a:t>    </a:t>
            </a:r>
            <a:r>
              <a:rPr lang="en-US" sz="4000" dirty="0" smtClean="0"/>
              <a:t> Sara, Paris, Oxford  Street,</a:t>
            </a:r>
            <a:r>
              <a:rPr lang="fa-IR" sz="4000" dirty="0" smtClean="0"/>
              <a:t>                       </a:t>
            </a:r>
            <a:r>
              <a:rPr lang="en-US" sz="4000" dirty="0" err="1" smtClean="0"/>
              <a:t>Milad</a:t>
            </a:r>
            <a:r>
              <a:rPr lang="en-US" sz="4000" dirty="0" smtClean="0"/>
              <a:t> tower </a:t>
            </a:r>
          </a:p>
          <a:p>
            <a:r>
              <a:rPr lang="fa-IR" sz="4000" dirty="0" smtClean="0"/>
              <a:t>اسم عام بر گروهی از چیزی دلالت میکند و با حروف کوچک نوشته میشوند. </a:t>
            </a:r>
          </a:p>
          <a:p>
            <a:r>
              <a:rPr lang="en-US" sz="4000" smtClean="0"/>
              <a:t>butter </a:t>
            </a:r>
            <a:r>
              <a:rPr lang="en-US" sz="4000" dirty="0" smtClean="0"/>
              <a:t>, car , dog , man , woman , flower</a:t>
            </a:r>
            <a:endParaRPr lang="fa-IR" sz="4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fa-IR" sz="4000" dirty="0" smtClean="0"/>
              <a:t>  انجام</a:t>
            </a:r>
            <a:r>
              <a:rPr lang="fa-IR" dirty="0" smtClean="0"/>
              <a:t> </a:t>
            </a:r>
            <a:r>
              <a:rPr lang="fa-IR" sz="4000" dirty="0" smtClean="0"/>
              <a:t>عملی  را توصیف میکند. افعال اصلی و افعال کمکی.</a:t>
            </a:r>
          </a:p>
          <a:p>
            <a:pPr>
              <a:buNone/>
            </a:pPr>
            <a:r>
              <a:rPr lang="fa-IR" sz="4000" dirty="0" smtClean="0"/>
              <a:t>افعال اصلی مانند </a:t>
            </a:r>
            <a:r>
              <a:rPr lang="en-US" sz="4000" dirty="0" smtClean="0"/>
              <a:t>go, write , eat , walk …..</a:t>
            </a:r>
          </a:p>
          <a:p>
            <a:r>
              <a:rPr lang="en-US" sz="4000" dirty="0" smtClean="0"/>
              <a:t> </a:t>
            </a:r>
            <a:r>
              <a:rPr lang="fa-IR" sz="4000" dirty="0" smtClean="0"/>
              <a:t>افعال کمکی مانند  </a:t>
            </a:r>
            <a:r>
              <a:rPr lang="en-US" sz="4000" u="sng" dirty="0" smtClean="0"/>
              <a:t>have</a:t>
            </a:r>
            <a:r>
              <a:rPr lang="en-US" sz="4000" dirty="0" smtClean="0"/>
              <a:t> gone  (  </a:t>
            </a:r>
            <a:r>
              <a:rPr lang="fa-IR" sz="4000" dirty="0" smtClean="0"/>
              <a:t>کمکی  </a:t>
            </a:r>
            <a:r>
              <a:rPr lang="en-US" sz="4000" dirty="0" smtClean="0"/>
              <a:t>)</a:t>
            </a:r>
          </a:p>
          <a:p>
            <a:r>
              <a:rPr lang="en-US" sz="4000" dirty="0" smtClean="0"/>
              <a:t>Will, shall, have , has , ……..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fa-IR" sz="4000" dirty="0" smtClean="0"/>
              <a:t>1.صفت قبل از اسم قرار میکیرد و اسم را توصیف میکند.</a:t>
            </a:r>
          </a:p>
          <a:p>
            <a:r>
              <a:rPr lang="en-US" sz="4000" dirty="0" smtClean="0"/>
              <a:t>A </a:t>
            </a:r>
            <a:r>
              <a:rPr lang="en-US" sz="4000" dirty="0" smtClean="0">
                <a:solidFill>
                  <a:srgbClr val="FF0000"/>
                </a:solidFill>
              </a:rPr>
              <a:t>beautifu</a:t>
            </a:r>
            <a:r>
              <a:rPr lang="en-US" sz="4000" dirty="0" smtClean="0"/>
              <a:t>l  girl ,  a </a:t>
            </a:r>
            <a:r>
              <a:rPr lang="en-US" sz="4000" dirty="0" smtClean="0">
                <a:solidFill>
                  <a:srgbClr val="FF0000"/>
                </a:solidFill>
              </a:rPr>
              <a:t>kind</a:t>
            </a:r>
            <a:r>
              <a:rPr lang="en-US" sz="4000" dirty="0" smtClean="0"/>
              <a:t> woman</a:t>
            </a:r>
          </a:p>
          <a:p>
            <a:r>
              <a:rPr lang="fa-IR" sz="4000" dirty="0" smtClean="0"/>
              <a:t>2</a:t>
            </a:r>
            <a:r>
              <a:rPr lang="en-US" sz="4000" dirty="0" smtClean="0"/>
              <a:t>  </a:t>
            </a:r>
            <a:r>
              <a:rPr lang="fa-IR" sz="4000" dirty="0" smtClean="0"/>
              <a:t>. بعد از افعال </a:t>
            </a:r>
            <a:r>
              <a:rPr lang="en-US" sz="4000" dirty="0" smtClean="0"/>
              <a:t>to  be ( am , is , are, was , were ) </a:t>
            </a:r>
          </a:p>
          <a:p>
            <a:r>
              <a:rPr lang="en-US" sz="4000" dirty="0" smtClean="0"/>
              <a:t>It’s  </a:t>
            </a:r>
            <a:r>
              <a:rPr lang="en-US" sz="4000" dirty="0" smtClean="0">
                <a:solidFill>
                  <a:srgbClr val="FF0000"/>
                </a:solidFill>
              </a:rPr>
              <a:t>cold</a:t>
            </a:r>
            <a:r>
              <a:rPr lang="en-US" sz="4000" dirty="0" smtClean="0"/>
              <a:t> today.</a:t>
            </a:r>
          </a:p>
          <a:p>
            <a:r>
              <a:rPr lang="en-US" sz="4000" dirty="0" smtClean="0"/>
              <a:t>They were </a:t>
            </a:r>
            <a:r>
              <a:rPr lang="en-US" sz="4000" dirty="0" smtClean="0">
                <a:solidFill>
                  <a:srgbClr val="FF0000"/>
                </a:solidFill>
              </a:rPr>
              <a:t>happy</a:t>
            </a:r>
            <a:r>
              <a:rPr lang="en-US" sz="4000" dirty="0" smtClean="0"/>
              <a:t>.</a:t>
            </a:r>
          </a:p>
          <a:p>
            <a:r>
              <a:rPr lang="fa-IR" sz="4000" dirty="0" smtClean="0"/>
              <a:t>3</a:t>
            </a:r>
            <a:r>
              <a:rPr lang="en-US" sz="4000" dirty="0" smtClean="0"/>
              <a:t> </a:t>
            </a:r>
            <a:r>
              <a:rPr lang="fa-IR" sz="4000" dirty="0" smtClean="0"/>
              <a:t>. و بعد از افعالی مانند  </a:t>
            </a:r>
            <a:r>
              <a:rPr lang="en-US" sz="4000" dirty="0" smtClean="0"/>
              <a:t>look , seem, feel,</a:t>
            </a:r>
          </a:p>
          <a:p>
            <a:r>
              <a:rPr lang="en-US" sz="4000" dirty="0" smtClean="0"/>
              <a:t>She looks</a:t>
            </a:r>
            <a:r>
              <a:rPr lang="en-US" sz="4000" dirty="0" smtClean="0">
                <a:solidFill>
                  <a:srgbClr val="FF0000"/>
                </a:solidFill>
              </a:rPr>
              <a:t> sad</a:t>
            </a:r>
            <a:r>
              <a:rPr lang="en-US" sz="4000" dirty="0" smtClean="0"/>
              <a:t>.</a:t>
            </a:r>
          </a:p>
          <a:p>
            <a:r>
              <a:rPr lang="en-US" sz="4000" dirty="0" smtClean="0"/>
              <a:t>They feel </a:t>
            </a:r>
            <a:r>
              <a:rPr lang="en-US" sz="4000" dirty="0" smtClean="0">
                <a:solidFill>
                  <a:srgbClr val="FF0000"/>
                </a:solidFill>
              </a:rPr>
              <a:t>cold</a:t>
            </a:r>
            <a:r>
              <a:rPr lang="en-US" sz="4000" dirty="0" smtClean="0"/>
              <a:t>.</a:t>
            </a:r>
          </a:p>
          <a:p>
            <a:endParaRPr lang="en-US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43050"/>
            <a:ext cx="8229600" cy="4525963"/>
          </a:xfrm>
        </p:spPr>
        <p:txBody>
          <a:bodyPr>
            <a:noAutofit/>
          </a:bodyPr>
          <a:lstStyle/>
          <a:p>
            <a:endParaRPr lang="fa-IR" dirty="0" smtClean="0"/>
          </a:p>
          <a:p>
            <a:pPr marL="514350" indent="-514350"/>
            <a:r>
              <a:rPr lang="fa-IR" dirty="0" smtClean="0"/>
              <a:t>قید بعد از فعل می اید و فعل را توصیف می کند </a:t>
            </a:r>
            <a:endParaRPr lang="fa-IR" sz="1800" dirty="0" smtClean="0"/>
          </a:p>
          <a:p>
            <a:pPr marL="514350" indent="-514350"/>
            <a:r>
              <a:rPr lang="en-US" dirty="0" smtClean="0"/>
              <a:t>  </a:t>
            </a:r>
            <a:r>
              <a:rPr lang="fa-IR" dirty="0" smtClean="0"/>
              <a:t>قید تشکیل میشود.</a:t>
            </a:r>
            <a:r>
              <a:rPr lang="en-US" dirty="0" smtClean="0"/>
              <a:t> . </a:t>
            </a:r>
            <a:r>
              <a:rPr lang="fa-IR" dirty="0" smtClean="0"/>
              <a:t>با اضافه کردن به اخر صفت</a:t>
            </a:r>
            <a:r>
              <a:rPr lang="en-US" dirty="0" smtClean="0"/>
              <a:t>,</a:t>
            </a:r>
            <a:r>
              <a:rPr lang="en-US" dirty="0" err="1" smtClean="0"/>
              <a:t>ly</a:t>
            </a:r>
            <a:endParaRPr lang="en-US" dirty="0" smtClean="0"/>
          </a:p>
          <a:p>
            <a:pPr marL="514350" indent="-514350"/>
            <a:r>
              <a:rPr lang="en-US" dirty="0" smtClean="0"/>
              <a:t>Slow ….. Slowly , bad ……  badly , </a:t>
            </a:r>
          </a:p>
          <a:p>
            <a:pPr marL="514350" indent="-514350"/>
            <a:r>
              <a:rPr lang="en-US" dirty="0" smtClean="0"/>
              <a:t>Quick ……. Quickly    , careful …… carefully</a:t>
            </a:r>
          </a:p>
          <a:p>
            <a:pPr marL="514350" indent="-514350"/>
            <a:r>
              <a:rPr lang="en-US" dirty="0" smtClean="0"/>
              <a:t>He </a:t>
            </a:r>
            <a:r>
              <a:rPr lang="en-US" dirty="0" smtClean="0">
                <a:solidFill>
                  <a:srgbClr val="00B050"/>
                </a:solidFill>
              </a:rPr>
              <a:t>drives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carefully</a:t>
            </a:r>
            <a:r>
              <a:rPr lang="en-US" dirty="0" smtClean="0"/>
              <a:t>.</a:t>
            </a:r>
          </a:p>
          <a:p>
            <a:pPr marL="514350" indent="-514350"/>
            <a:r>
              <a:rPr lang="en-US" dirty="0" smtClean="0"/>
              <a:t>She </a:t>
            </a:r>
            <a:r>
              <a:rPr lang="en-US" dirty="0" smtClean="0">
                <a:solidFill>
                  <a:srgbClr val="00B050"/>
                </a:solidFill>
              </a:rPr>
              <a:t>walks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quickly</a:t>
            </a:r>
            <a:r>
              <a:rPr lang="en-US" dirty="0" smtClean="0"/>
              <a:t>.</a:t>
            </a:r>
          </a:p>
          <a:p>
            <a:pPr marL="514350" indent="-514350"/>
            <a:r>
              <a:rPr lang="fa-IR" dirty="0" smtClean="0"/>
              <a:t>بعضی از قید ها استثنا هستند.</a:t>
            </a:r>
          </a:p>
          <a:p>
            <a:pPr marL="514350" indent="-514350"/>
            <a:r>
              <a:rPr lang="en-US" dirty="0" smtClean="0"/>
              <a:t>Good ….. Well , late … late , fast ….. Fast </a:t>
            </a:r>
          </a:p>
          <a:p>
            <a:pPr marL="514350" indent="-514350"/>
            <a:r>
              <a:rPr lang="en-US" dirty="0" smtClean="0"/>
              <a:t>Hard …. Hard </a:t>
            </a:r>
          </a:p>
          <a:p>
            <a:pPr marL="514350" indent="-514350"/>
            <a:r>
              <a:rPr lang="en-US" dirty="0" smtClean="0"/>
              <a:t>She </a:t>
            </a:r>
            <a:r>
              <a:rPr lang="en-US" dirty="0" smtClean="0">
                <a:solidFill>
                  <a:srgbClr val="00B050"/>
                </a:solidFill>
              </a:rPr>
              <a:t>speaks</a:t>
            </a:r>
            <a:r>
              <a:rPr lang="en-US" dirty="0" smtClean="0"/>
              <a:t> English</a:t>
            </a:r>
            <a:r>
              <a:rPr lang="en-US" dirty="0" smtClean="0">
                <a:solidFill>
                  <a:srgbClr val="FF0000"/>
                </a:solidFill>
              </a:rPr>
              <a:t> fast</a:t>
            </a:r>
            <a:r>
              <a:rPr lang="en-US" dirty="0" smtClean="0"/>
              <a:t>.</a:t>
            </a:r>
          </a:p>
          <a:p>
            <a:pPr marL="514350" indent="-514350"/>
            <a:r>
              <a:rPr lang="en-US" dirty="0" smtClean="0"/>
              <a:t>They  </a:t>
            </a:r>
            <a:r>
              <a:rPr lang="en-US" dirty="0" smtClean="0">
                <a:solidFill>
                  <a:srgbClr val="00B050"/>
                </a:solidFill>
              </a:rPr>
              <a:t>work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hard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Adverb of place ,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sz="4000" dirty="0" smtClean="0"/>
          </a:p>
          <a:p>
            <a:r>
              <a:rPr lang="fa-IR" sz="4000" dirty="0" smtClean="0"/>
              <a:t>قیدهای زمان و مکان  در اخر جمله می ایند          </a:t>
            </a:r>
          </a:p>
          <a:p>
            <a:r>
              <a:rPr lang="en-US" sz="4000" dirty="0" smtClean="0"/>
              <a:t>She is </a:t>
            </a:r>
            <a:r>
              <a:rPr lang="en-US" sz="4000" dirty="0" smtClean="0">
                <a:solidFill>
                  <a:srgbClr val="FF0000"/>
                </a:solidFill>
              </a:rPr>
              <a:t>at home</a:t>
            </a:r>
            <a:r>
              <a:rPr lang="en-US" sz="4000" dirty="0" smtClean="0"/>
              <a:t>.</a:t>
            </a:r>
            <a:endParaRPr lang="fa-IR" sz="4000" dirty="0" smtClean="0"/>
          </a:p>
          <a:p>
            <a:r>
              <a:rPr lang="en-US" sz="4000" dirty="0" smtClean="0"/>
              <a:t>He goes </a:t>
            </a:r>
            <a:r>
              <a:rPr lang="en-US" sz="4000" dirty="0" smtClean="0">
                <a:solidFill>
                  <a:srgbClr val="FF0000"/>
                </a:solidFill>
              </a:rPr>
              <a:t>to school</a:t>
            </a:r>
            <a:r>
              <a:rPr lang="en-US" sz="4000" dirty="0" smtClean="0"/>
              <a:t>.</a:t>
            </a:r>
          </a:p>
          <a:p>
            <a:r>
              <a:rPr lang="en-US" sz="4000" dirty="0" smtClean="0"/>
              <a:t>I’ll see you on </a:t>
            </a:r>
            <a:r>
              <a:rPr lang="en-US" sz="4000" dirty="0" smtClean="0">
                <a:solidFill>
                  <a:srgbClr val="FF0000"/>
                </a:solidFill>
              </a:rPr>
              <a:t>Monday</a:t>
            </a:r>
            <a:r>
              <a:rPr lang="en-US" sz="4000" dirty="0" smtClean="0"/>
              <a:t>.</a:t>
            </a:r>
          </a:p>
          <a:p>
            <a:r>
              <a:rPr lang="en-US" sz="4000" dirty="0" smtClean="0"/>
              <a:t>They went on holiday in </a:t>
            </a:r>
            <a:r>
              <a:rPr lang="en-US" sz="4000" dirty="0" smtClean="0">
                <a:solidFill>
                  <a:srgbClr val="FF0000"/>
                </a:solidFill>
              </a:rPr>
              <a:t>June</a:t>
            </a:r>
            <a:r>
              <a:rPr lang="en-US" sz="4000" dirty="0" smtClean="0"/>
              <a:t>.</a:t>
            </a:r>
          </a:p>
          <a:p>
            <a:r>
              <a:rPr lang="en-US" sz="4000" dirty="0" smtClean="0"/>
              <a:t>We see you in </a:t>
            </a:r>
            <a:r>
              <a:rPr lang="en-US" sz="4000" dirty="0" smtClean="0">
                <a:solidFill>
                  <a:srgbClr val="FF0000"/>
                </a:solidFill>
              </a:rPr>
              <a:t>the zoo </a:t>
            </a:r>
            <a:r>
              <a:rPr lang="en-US" sz="4000" dirty="0" smtClean="0"/>
              <a:t>at </a:t>
            </a:r>
            <a:r>
              <a:rPr lang="en-US" sz="4000" dirty="0" smtClean="0">
                <a:solidFill>
                  <a:srgbClr val="00B050"/>
                </a:solidFill>
              </a:rPr>
              <a:t>7 o’clock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fa-IR" sz="4000" dirty="0" smtClean="0"/>
              <a:t>وقتی قیدهای مکان و زمان را بکار میبریم از حروف اضافه استفاده میکنیم.</a:t>
            </a:r>
          </a:p>
          <a:p>
            <a:r>
              <a:rPr lang="en-US" sz="4000" dirty="0" smtClean="0"/>
              <a:t>On , at, in </a:t>
            </a:r>
          </a:p>
          <a:p>
            <a:r>
              <a:rPr lang="en-US" sz="4000" dirty="0" smtClean="0"/>
              <a:t>It’s</a:t>
            </a:r>
            <a:r>
              <a:rPr lang="en-US" sz="4000" dirty="0" smtClean="0">
                <a:solidFill>
                  <a:srgbClr val="FF0000"/>
                </a:solidFill>
              </a:rPr>
              <a:t> in </a:t>
            </a:r>
            <a:r>
              <a:rPr lang="en-US" sz="4000" dirty="0" smtClean="0"/>
              <a:t>the box.</a:t>
            </a:r>
          </a:p>
          <a:p>
            <a:r>
              <a:rPr lang="en-US" sz="4000" dirty="0" smtClean="0"/>
              <a:t>She is </a:t>
            </a:r>
            <a:r>
              <a:rPr lang="en-US" sz="4000" dirty="0" smtClean="0">
                <a:solidFill>
                  <a:srgbClr val="FF0000"/>
                </a:solidFill>
              </a:rPr>
              <a:t>at</a:t>
            </a:r>
            <a:r>
              <a:rPr lang="en-US" sz="4000" dirty="0" smtClean="0"/>
              <a:t> home.</a:t>
            </a:r>
          </a:p>
          <a:p>
            <a:r>
              <a:rPr lang="en-US" sz="4000" dirty="0" smtClean="0"/>
              <a:t>I see you </a:t>
            </a:r>
            <a:r>
              <a:rPr lang="en-US" sz="4000" dirty="0" smtClean="0">
                <a:solidFill>
                  <a:srgbClr val="FF0000"/>
                </a:solidFill>
              </a:rPr>
              <a:t>on</a:t>
            </a:r>
            <a:r>
              <a:rPr lang="en-US" sz="4000" dirty="0" smtClean="0"/>
              <a:t> Saturday.</a:t>
            </a:r>
            <a:endParaRPr lang="en-US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تمرینات مهم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r>
              <a:rPr lang="en-US" sz="4400" dirty="0" smtClean="0"/>
              <a:t>Practices  B, C, D</a:t>
            </a:r>
            <a:endParaRPr lang="en-US" sz="4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361</Words>
  <Application>Microsoft Office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Unit 27</vt:lpstr>
      <vt:lpstr>nouns</vt:lpstr>
      <vt:lpstr>verb</vt:lpstr>
      <vt:lpstr>adjective</vt:lpstr>
      <vt:lpstr>adverbs</vt:lpstr>
      <vt:lpstr>Adverb of place , time</vt:lpstr>
      <vt:lpstr>preposition</vt:lpstr>
      <vt:lpstr>تمرینات مهم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27</dc:title>
  <dc:creator>karnoo</dc:creator>
  <cp:lastModifiedBy>karnoo</cp:lastModifiedBy>
  <cp:revision>25</cp:revision>
  <dcterms:created xsi:type="dcterms:W3CDTF">2020-04-16T11:59:16Z</dcterms:created>
  <dcterms:modified xsi:type="dcterms:W3CDTF">2020-04-19T08:06:40Z</dcterms:modified>
</cp:coreProperties>
</file>