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CF15-483B-4F2D-AC35-45D4B0C6B83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7483-0D91-406B-AD21-33569E184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CF15-483B-4F2D-AC35-45D4B0C6B83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7483-0D91-406B-AD21-33569E184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CF15-483B-4F2D-AC35-45D4B0C6B83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7483-0D91-406B-AD21-33569E184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CF15-483B-4F2D-AC35-45D4B0C6B83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7483-0D91-406B-AD21-33569E184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CF15-483B-4F2D-AC35-45D4B0C6B83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7483-0D91-406B-AD21-33569E184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CF15-483B-4F2D-AC35-45D4B0C6B83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7483-0D91-406B-AD21-33569E184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CF15-483B-4F2D-AC35-45D4B0C6B83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7483-0D91-406B-AD21-33569E184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CF15-483B-4F2D-AC35-45D4B0C6B83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7483-0D91-406B-AD21-33569E184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CF15-483B-4F2D-AC35-45D4B0C6B83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7483-0D91-406B-AD21-33569E184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CF15-483B-4F2D-AC35-45D4B0C6B83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7483-0D91-406B-AD21-33569E184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CF15-483B-4F2D-AC35-45D4B0C6B83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7483-0D91-406B-AD21-33569E184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8CF15-483B-4F2D-AC35-45D4B0C6B83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A7483-0D91-406B-AD21-33569E184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6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Be  going to</a:t>
            </a:r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4" name="~PP3064.WAV">
            <a:hlinkClick r:id="" action="ppaction://media"/>
          </p:cNvPr>
          <p:cNvPicPr>
            <a:picLocks noRot="1" noChangeAspect="1"/>
          </p:cNvPicPr>
          <p:nvPr>
            <a:wavAudioFile r:embed="rId1" name="~PP3064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962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فرمول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pPr>
              <a:buNone/>
            </a:pPr>
            <a:r>
              <a:rPr lang="fa-IR" dirty="0" smtClean="0"/>
              <a:t>  + فاعل                </a:t>
            </a:r>
            <a:r>
              <a:rPr lang="en-US" dirty="0" smtClean="0"/>
              <a:t>be going to </a:t>
            </a:r>
            <a:r>
              <a:rPr lang="fa-IR" dirty="0" smtClean="0"/>
              <a:t>+</a:t>
            </a:r>
            <a:r>
              <a:rPr lang="en-US" dirty="0" smtClean="0"/>
              <a:t>  </a:t>
            </a:r>
            <a:r>
              <a:rPr lang="fa-IR" dirty="0" smtClean="0"/>
              <a:t>فعل  ساده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00B050"/>
                </a:solidFill>
              </a:rPr>
              <a:t>am</a:t>
            </a:r>
            <a:r>
              <a:rPr lang="en-US" dirty="0" smtClean="0"/>
              <a:t> going to travel 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She  , he  ,it  </a:t>
            </a:r>
            <a:r>
              <a:rPr lang="en-US" dirty="0" smtClean="0">
                <a:solidFill>
                  <a:srgbClr val="00B050"/>
                </a:solidFill>
              </a:rPr>
              <a:t>is</a:t>
            </a:r>
            <a:r>
              <a:rPr lang="en-US" dirty="0" smtClean="0"/>
              <a:t>  going  to travel.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We,  you , they  </a:t>
            </a:r>
            <a:r>
              <a:rPr lang="en-US" dirty="0" smtClean="0">
                <a:solidFill>
                  <a:srgbClr val="00B050"/>
                </a:solidFill>
              </a:rPr>
              <a:t>are</a:t>
            </a:r>
            <a:r>
              <a:rPr lang="en-US" dirty="0" smtClean="0"/>
              <a:t>  going to travel.</a:t>
            </a:r>
            <a:endParaRPr lang="en-US" dirty="0"/>
          </a:p>
        </p:txBody>
      </p:sp>
      <p:pic>
        <p:nvPicPr>
          <p:cNvPr id="4" name="~PP973.WAV">
            <a:hlinkClick r:id="" action="ppaction://media"/>
          </p:cNvPr>
          <p:cNvPicPr>
            <a:picLocks noRot="1" noChangeAspect="1"/>
          </p:cNvPicPr>
          <p:nvPr>
            <a:wavAudioFile r:embed="rId1" name="~PP973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27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کاربرد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fa-IR" dirty="0" smtClean="0"/>
              <a:t>1. برای بیان کارهایی که تصمیم داریم در اینده انجام دهیم </a:t>
            </a:r>
          </a:p>
          <a:p>
            <a:r>
              <a:rPr lang="en-US" dirty="0" smtClean="0"/>
              <a:t>I ‘m going to study music  next year.</a:t>
            </a:r>
          </a:p>
          <a:p>
            <a:r>
              <a:rPr lang="en-US" dirty="0" smtClean="0"/>
              <a:t>They are going to win the world cup.</a:t>
            </a:r>
          </a:p>
          <a:p>
            <a:r>
              <a:rPr lang="en-US" dirty="0" smtClean="0"/>
              <a:t>She is going to play the piano  this month.</a:t>
            </a:r>
            <a:endParaRPr lang="en-US" dirty="0"/>
          </a:p>
        </p:txBody>
      </p:sp>
      <p:pic>
        <p:nvPicPr>
          <p:cNvPr id="4" name="~PP2955.WAV">
            <a:hlinkClick r:id="" action="ppaction://media"/>
          </p:cNvPr>
          <p:cNvPicPr>
            <a:picLocks noRot="1" noChangeAspect="1"/>
          </p:cNvPicPr>
          <p:nvPr>
            <a:wavAudioFile r:embed="rId1" name="~PP2955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138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منفی کردن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en-US" dirty="0" smtClean="0"/>
              <a:t>She isn’t going to buy a new house.</a:t>
            </a:r>
          </a:p>
          <a:p>
            <a:r>
              <a:rPr lang="en-US" dirty="0" smtClean="0"/>
              <a:t>Mary isn’t going to leave her job.</a:t>
            </a:r>
          </a:p>
          <a:p>
            <a:r>
              <a:rPr lang="en-US" dirty="0" smtClean="0"/>
              <a:t>They aren’t going to drive to London.</a:t>
            </a:r>
            <a:endParaRPr lang="en-US" dirty="0"/>
          </a:p>
        </p:txBody>
      </p:sp>
      <p:pic>
        <p:nvPicPr>
          <p:cNvPr id="4" name="~PP1178.WAV">
            <a:hlinkClick r:id="" action="ppaction://media"/>
          </p:cNvPr>
          <p:cNvPicPr>
            <a:picLocks noRot="1" noChangeAspect="1"/>
          </p:cNvPicPr>
          <p:nvPr>
            <a:wavAudioFile r:embed="rId1" name="~PP1178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592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سوالی کردن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en-US" dirty="0" smtClean="0"/>
              <a:t>Is he going to call me today ?</a:t>
            </a:r>
          </a:p>
          <a:p>
            <a:r>
              <a:rPr lang="en-US" dirty="0" smtClean="0"/>
              <a:t>Are they going to swim in the pool ?</a:t>
            </a:r>
          </a:p>
          <a:p>
            <a:r>
              <a:rPr lang="en-US" dirty="0" smtClean="0"/>
              <a:t>Is  she going to eat pizza ?</a:t>
            </a:r>
            <a:endParaRPr lang="en-US" dirty="0"/>
          </a:p>
        </p:txBody>
      </p:sp>
      <p:pic>
        <p:nvPicPr>
          <p:cNvPr id="4" name="~PP3833.WAV">
            <a:hlinkClick r:id="" action="ppaction://media"/>
          </p:cNvPr>
          <p:cNvPicPr>
            <a:picLocks noRot="1" noChangeAspect="1"/>
          </p:cNvPicPr>
          <p:nvPr>
            <a:wavAudioFile r:embed="rId1" name="~PP3833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252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تمرینات مهم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en-US" smtClean="0"/>
              <a:t>Practices   A ,  B</a:t>
            </a:r>
            <a:endParaRPr lang="en-US"/>
          </a:p>
        </p:txBody>
      </p:sp>
      <p:pic>
        <p:nvPicPr>
          <p:cNvPr id="4" name="~PP1428.WAV">
            <a:hlinkClick r:id="" action="ppaction://media"/>
          </p:cNvPr>
          <p:cNvPicPr>
            <a:picLocks noRot="1" noChangeAspect="1"/>
          </p:cNvPicPr>
          <p:nvPr>
            <a:wavAudioFile r:embed="rId1" name="~PP1428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532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142</Words>
  <Application>Microsoft Office PowerPoint</Application>
  <PresentationFormat>On-screen Show (4:3)</PresentationFormat>
  <Paragraphs>27</Paragraphs>
  <Slides>6</Slides>
  <Notes>0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Unit 21</vt:lpstr>
      <vt:lpstr>فرمول</vt:lpstr>
      <vt:lpstr>کاربرد</vt:lpstr>
      <vt:lpstr>منفی کردن</vt:lpstr>
      <vt:lpstr>سوالی کردن</vt:lpstr>
      <vt:lpstr>تمرینات مهم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21</dc:title>
  <dc:creator>karnoo</dc:creator>
  <cp:lastModifiedBy>karnoo</cp:lastModifiedBy>
  <cp:revision>9</cp:revision>
  <dcterms:created xsi:type="dcterms:W3CDTF">2020-04-10T19:38:16Z</dcterms:created>
  <dcterms:modified xsi:type="dcterms:W3CDTF">2020-04-12T13:10:33Z</dcterms:modified>
</cp:coreProperties>
</file>