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FFB2-B664-4704-A316-BC6670C2DC0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D42D-9C14-4AD7-92FC-BA170E38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FFB2-B664-4704-A316-BC6670C2DC0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D42D-9C14-4AD7-92FC-BA170E38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78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FFB2-B664-4704-A316-BC6670C2DC0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D42D-9C14-4AD7-92FC-BA170E38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53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FFB2-B664-4704-A316-BC6670C2DC0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D42D-9C14-4AD7-92FC-BA170E38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7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FFB2-B664-4704-A316-BC6670C2DC0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D42D-9C14-4AD7-92FC-BA170E38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0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FFB2-B664-4704-A316-BC6670C2DC0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D42D-9C14-4AD7-92FC-BA170E38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1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FFB2-B664-4704-A316-BC6670C2DC0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D42D-9C14-4AD7-92FC-BA170E38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1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FFB2-B664-4704-A316-BC6670C2DC0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D42D-9C14-4AD7-92FC-BA170E38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8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FFB2-B664-4704-A316-BC6670C2DC0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D42D-9C14-4AD7-92FC-BA170E38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3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FFB2-B664-4704-A316-BC6670C2DC0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D42D-9C14-4AD7-92FC-BA170E38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1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BFFB2-B664-4704-A316-BC6670C2DC0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5D42D-9C14-4AD7-92FC-BA170E38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3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BFFB2-B664-4704-A316-BC6670C2DC0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5D42D-9C14-4AD7-92FC-BA170E384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3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7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02"/>
    </mc:Choice>
    <mc:Fallback xmlns="">
      <p:transition spd="slow" advTm="128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38" y="0"/>
            <a:ext cx="49355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5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270"/>
    </mc:Choice>
    <mc:Fallback xmlns="">
      <p:transition spd="slow" advTm="209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5" y="0"/>
            <a:ext cx="107124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34"/>
    </mc:Choice>
    <mc:Fallback xmlns="">
      <p:transition spd="slow" advTm="145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325"/>
            <a:ext cx="12192000" cy="343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3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1"/>
    </mc:Choice>
    <mc:Fallback xmlns="">
      <p:transition spd="slow" advTm="15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0</Words>
  <Application>Microsoft Office PowerPoint</Application>
  <PresentationFormat>Widescreen</PresentationFormat>
  <Paragraphs>0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Jaam E Jam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parsnovin</dc:creator>
  <cp:lastModifiedBy>parsnovin</cp:lastModifiedBy>
  <cp:revision>4</cp:revision>
  <dcterms:created xsi:type="dcterms:W3CDTF">2020-04-04T18:44:32Z</dcterms:created>
  <dcterms:modified xsi:type="dcterms:W3CDTF">2020-04-09T20:29:08Z</dcterms:modified>
</cp:coreProperties>
</file>