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7" r:id="rId8"/>
    <p:sldId id="265" r:id="rId9"/>
    <p:sldId id="266" r:id="rId10"/>
    <p:sldId id="268" r:id="rId11"/>
    <p:sldId id="269" r:id="rId12"/>
  </p:sldIdLst>
  <p:sldSz cx="6858000" cy="9906000" type="A4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40" d="100"/>
          <a:sy n="40" d="100"/>
        </p:scale>
        <p:origin x="-2544" y="-55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774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152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46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165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2417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6478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8458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341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154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149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265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F8B85-6BF7-4F50-A347-CA7F9B4403E6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066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0" y="381000"/>
            <a:ext cx="6497053" cy="9144000"/>
          </a:xfrm>
          <a:prstGeom prst="rect">
            <a:avLst/>
          </a:prstGeom>
        </p:spPr>
      </p:pic>
      <p:pic>
        <p:nvPicPr>
          <p:cNvPr id="3" name="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6858000" cy="9144000"/>
          </a:xfrm>
          <a:prstGeom prst="rect">
            <a:avLst/>
          </a:prstGeom>
        </p:spPr>
      </p:pic>
      <p:pic>
        <p:nvPicPr>
          <p:cNvPr id="5" name="p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5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2381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8"/>
          <a:stretch/>
        </p:blipFill>
        <p:spPr>
          <a:xfrm>
            <a:off x="0" y="381000"/>
            <a:ext cx="6641432" cy="9144000"/>
          </a:xfrm>
          <a:prstGeom prst="rect">
            <a:avLst/>
          </a:prstGeom>
        </p:spPr>
      </p:pic>
      <p:pic>
        <p:nvPicPr>
          <p:cNvPr id="3" name="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3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"/>
          <a:stretch/>
        </p:blipFill>
        <p:spPr>
          <a:xfrm rot="16200000">
            <a:off x="-100764" y="2482014"/>
            <a:ext cx="6858000" cy="4941971"/>
          </a:xfrm>
          <a:prstGeom prst="rect">
            <a:avLst/>
          </a:prstGeom>
        </p:spPr>
      </p:pic>
      <p:pic>
        <p:nvPicPr>
          <p:cNvPr id="4" name="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1"/>
          <a:stretch/>
        </p:blipFill>
        <p:spPr>
          <a:xfrm rot="16200000">
            <a:off x="-88733" y="2469983"/>
            <a:ext cx="6858000" cy="4966034"/>
          </a:xfrm>
          <a:prstGeom prst="rect">
            <a:avLst/>
          </a:prstGeom>
        </p:spPr>
      </p:pic>
      <p:pic>
        <p:nvPicPr>
          <p:cNvPr id="6" name="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"/>
          <a:stretch/>
        </p:blipFill>
        <p:spPr>
          <a:xfrm>
            <a:off x="0" y="381000"/>
            <a:ext cx="6569242" cy="9144000"/>
          </a:xfrm>
          <a:prstGeom prst="rect">
            <a:avLst/>
          </a:prstGeom>
        </p:spPr>
      </p:pic>
      <p:pic>
        <p:nvPicPr>
          <p:cNvPr id="5" name="p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5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2381250"/>
            <a:ext cx="6858000" cy="5143500"/>
          </a:xfrm>
          <a:prstGeom prst="rect">
            <a:avLst/>
          </a:prstGeom>
        </p:spPr>
      </p:pic>
      <p:pic>
        <p:nvPicPr>
          <p:cNvPr id="7" name="p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3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1" y="2381250"/>
            <a:ext cx="6858001" cy="5143500"/>
          </a:xfrm>
          <a:prstGeom prst="rect">
            <a:avLst/>
          </a:prstGeom>
        </p:spPr>
      </p:pic>
      <p:pic>
        <p:nvPicPr>
          <p:cNvPr id="5" name="p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9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2381250"/>
            <a:ext cx="6858000" cy="5143500"/>
          </a:xfrm>
          <a:prstGeom prst="rect">
            <a:avLst/>
          </a:prstGeom>
        </p:spPr>
      </p:pic>
      <p:pic>
        <p:nvPicPr>
          <p:cNvPr id="6" name="p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6858000" cy="9144000"/>
          </a:xfrm>
          <a:prstGeom prst="rect">
            <a:avLst/>
          </a:prstGeom>
        </p:spPr>
      </p:pic>
      <p:pic>
        <p:nvPicPr>
          <p:cNvPr id="5" name="p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0</Words>
  <Application>Microsoft Office PowerPoint</Application>
  <PresentationFormat>A4 Paper (210x297 mm)</PresentationFormat>
  <Paragraphs>0</Paragraphs>
  <Slides>11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Shahram</dc:creator>
  <cp:lastModifiedBy>Shahram</cp:lastModifiedBy>
  <cp:revision>32</cp:revision>
  <dcterms:created xsi:type="dcterms:W3CDTF">2020-04-01T16:00:17Z</dcterms:created>
  <dcterms:modified xsi:type="dcterms:W3CDTF">2020-04-04T19:10:26Z</dcterms:modified>
</cp:coreProperties>
</file>